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9" r:id="rId2"/>
    <p:sldId id="258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8745"/>
    <a:srgbClr val="7A5F27"/>
    <a:srgbClr val="EB6363"/>
    <a:srgbClr val="34AABE"/>
    <a:srgbClr val="F39918"/>
    <a:srgbClr val="999899"/>
    <a:srgbClr val="323333"/>
    <a:srgbClr val="FAEE00"/>
    <a:srgbClr val="43341D"/>
    <a:srgbClr val="C30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64" autoAdjust="0"/>
    <p:restoredTop sz="92578"/>
  </p:normalViewPr>
  <p:slideViewPr>
    <p:cSldViewPr snapToGrid="0">
      <p:cViewPr varScale="1">
        <p:scale>
          <a:sx n="114" d="100"/>
          <a:sy n="114" d="100"/>
        </p:scale>
        <p:origin x="1152" y="102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9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7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779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84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0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1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76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9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9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64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8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1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00" y="4732815"/>
            <a:ext cx="2215088" cy="89933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2" y="4282395"/>
            <a:ext cx="340181" cy="334316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491" y="3301609"/>
            <a:ext cx="2215088" cy="89933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03" y="2889177"/>
            <a:ext cx="334316" cy="34018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763" y="1990399"/>
            <a:ext cx="2215088" cy="89933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702248" y="5895525"/>
            <a:ext cx="1547536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1026" b="1" spc="64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411646" y="184781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1571876" y="6468650"/>
            <a:ext cx="1649623" cy="240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41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641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641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2105484" y="5938000"/>
            <a:ext cx="194583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70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641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7" y="205669"/>
            <a:ext cx="484856" cy="112611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20" y="43299"/>
            <a:ext cx="2635427" cy="12962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1" y="425215"/>
            <a:ext cx="1440883" cy="47899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58" y="126570"/>
            <a:ext cx="1192589" cy="197462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1065162" y="1024546"/>
            <a:ext cx="1886545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spc="64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641" b="1" spc="64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512" y="429355"/>
            <a:ext cx="1800614" cy="1282522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2837500" y="375488"/>
            <a:ext cx="1793923" cy="12987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828" y="1622416"/>
            <a:ext cx="338226" cy="33822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125365" y="1638621"/>
            <a:ext cx="565526" cy="18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83654" y="1694397"/>
            <a:ext cx="645360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084337" y="1887586"/>
            <a:ext cx="815612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690891" y="2134216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770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422766" y="2321153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1474763" y="235674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1474763" y="2513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1474763" y="2662106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39" y="2980313"/>
            <a:ext cx="1206275" cy="1206275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479279" y="2934892"/>
            <a:ext cx="1211612" cy="1214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830713" y="2920521"/>
            <a:ext cx="544148" cy="18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925170" y="2976297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87437" y="2978456"/>
            <a:ext cx="1802414" cy="4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1283" b="1" spc="32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560129" y="3193682"/>
            <a:ext cx="815612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165529" y="3440300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770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892692" y="3624198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1944689" y="365978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1944689" y="381619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1944689" y="3965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901305" y="4315859"/>
            <a:ext cx="573458" cy="18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010417" y="4371634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054667" y="458469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727358" y="4624466"/>
            <a:ext cx="815612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332758" y="4871085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770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59921" y="5054982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88" name="直線コネクタ 87"/>
          <p:cNvCxnSpPr/>
          <p:nvPr/>
        </p:nvCxnSpPr>
        <p:spPr>
          <a:xfrm>
            <a:off x="1111918" y="5090574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1111918" y="524697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1111918" y="539593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569" y="4318621"/>
            <a:ext cx="1137848" cy="1710682"/>
          </a:xfrm>
          <a:prstGeom prst="rect">
            <a:avLst/>
          </a:prstGeom>
        </p:spPr>
      </p:pic>
      <p:sp>
        <p:nvSpPr>
          <p:cNvPr id="91" name="正方形/長方形 90"/>
          <p:cNvSpPr/>
          <p:nvPr/>
        </p:nvSpPr>
        <p:spPr>
          <a:xfrm>
            <a:off x="3606087" y="4275578"/>
            <a:ext cx="1130294" cy="16907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92" name="正方形/長方形 91"/>
          <p:cNvSpPr/>
          <p:nvPr/>
        </p:nvSpPr>
        <p:spPr>
          <a:xfrm>
            <a:off x="699520" y="6036879"/>
            <a:ext cx="2027838" cy="44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539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092" y="6223852"/>
            <a:ext cx="666677" cy="527867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625" y="4732815"/>
            <a:ext cx="2215088" cy="89933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437" y="4282395"/>
            <a:ext cx="340181" cy="334316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216" y="3301609"/>
            <a:ext cx="2215088" cy="89933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528" y="2889177"/>
            <a:ext cx="334316" cy="340181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488" y="1990399"/>
            <a:ext cx="2215088" cy="89933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5615973" y="5895525"/>
            <a:ext cx="1547536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1026" b="1" spc="64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325371" y="184781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485601" y="6468650"/>
            <a:ext cx="1649623" cy="240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41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641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641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7019209" y="5938000"/>
            <a:ext cx="194583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70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641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482" y="205669"/>
            <a:ext cx="484856" cy="1126117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845" y="43299"/>
            <a:ext cx="2635427" cy="1296208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26" y="425215"/>
            <a:ext cx="1440883" cy="478991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083" y="126570"/>
            <a:ext cx="1192589" cy="197462"/>
          </a:xfrm>
          <a:prstGeom prst="rect">
            <a:avLst/>
          </a:prstGeom>
        </p:spPr>
      </p:pic>
      <p:sp>
        <p:nvSpPr>
          <p:cNvPr id="71" name="正方形/長方形 70"/>
          <p:cNvSpPr/>
          <p:nvPr/>
        </p:nvSpPr>
        <p:spPr>
          <a:xfrm>
            <a:off x="5978887" y="1024546"/>
            <a:ext cx="1886545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spc="64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641" b="1" spc="64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237" y="429355"/>
            <a:ext cx="1800614" cy="1282522"/>
          </a:xfrm>
          <a:prstGeom prst="rect">
            <a:avLst/>
          </a:prstGeom>
        </p:spPr>
      </p:pic>
      <p:sp>
        <p:nvSpPr>
          <p:cNvPr id="93" name="正方形/長方形 92"/>
          <p:cNvSpPr/>
          <p:nvPr/>
        </p:nvSpPr>
        <p:spPr>
          <a:xfrm>
            <a:off x="7751225" y="375488"/>
            <a:ext cx="1793923" cy="12987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94" name="図 9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553" y="1622416"/>
            <a:ext cx="338226" cy="338226"/>
          </a:xfrm>
          <a:prstGeom prst="rect">
            <a:avLst/>
          </a:prstGeom>
        </p:spPr>
      </p:pic>
      <p:sp>
        <p:nvSpPr>
          <p:cNvPr id="95" name="テキスト ボックス 94"/>
          <p:cNvSpPr txBox="1"/>
          <p:nvPr/>
        </p:nvSpPr>
        <p:spPr>
          <a:xfrm>
            <a:off x="6076651" y="1638621"/>
            <a:ext cx="490404" cy="18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6144236" y="1694397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998062" y="1887586"/>
            <a:ext cx="815612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604616" y="2134216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770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6336491" y="2321153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00" name="直線コネクタ 99"/>
          <p:cNvCxnSpPr/>
          <p:nvPr/>
        </p:nvCxnSpPr>
        <p:spPr>
          <a:xfrm>
            <a:off x="6388488" y="235674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>
            <a:off x="6388488" y="2513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6388488" y="2662106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図 10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464" y="2980313"/>
            <a:ext cx="1206275" cy="1206275"/>
          </a:xfrm>
          <a:prstGeom prst="rect">
            <a:avLst/>
          </a:prstGeom>
        </p:spPr>
      </p:pic>
      <p:sp>
        <p:nvSpPr>
          <p:cNvPr id="104" name="正方形/長方形 103"/>
          <p:cNvSpPr/>
          <p:nvPr/>
        </p:nvSpPr>
        <p:spPr>
          <a:xfrm>
            <a:off x="5393004" y="2934892"/>
            <a:ext cx="1211612" cy="1214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8749020" y="2920521"/>
            <a:ext cx="534984" cy="18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8745432" y="2976297"/>
            <a:ext cx="538572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6801162" y="2978456"/>
            <a:ext cx="1802414" cy="4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1283" b="1" spc="32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8473854" y="3193682"/>
            <a:ext cx="815612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079254" y="3440300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770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806417" y="3624198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11" name="直線コネクタ 110"/>
          <p:cNvCxnSpPr/>
          <p:nvPr/>
        </p:nvCxnSpPr>
        <p:spPr>
          <a:xfrm>
            <a:off x="6858414" y="365978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6858414" y="381619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6858414" y="3965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/>
          <p:cNvSpPr txBox="1"/>
          <p:nvPr/>
        </p:nvSpPr>
        <p:spPr>
          <a:xfrm>
            <a:off x="5815030" y="4315859"/>
            <a:ext cx="573458" cy="18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5874559" y="4371634"/>
            <a:ext cx="450812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968392" y="458469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7641083" y="4624466"/>
            <a:ext cx="815612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6246483" y="4871085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770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5973646" y="5054982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20" name="直線コネクタ 119"/>
          <p:cNvCxnSpPr/>
          <p:nvPr/>
        </p:nvCxnSpPr>
        <p:spPr>
          <a:xfrm>
            <a:off x="6025643" y="5090574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>
            <a:off x="6025643" y="524697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>
            <a:off x="6025643" y="539593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" name="図 1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94" y="4318621"/>
            <a:ext cx="1137848" cy="1710682"/>
          </a:xfrm>
          <a:prstGeom prst="rect">
            <a:avLst/>
          </a:prstGeom>
        </p:spPr>
      </p:pic>
      <p:sp>
        <p:nvSpPr>
          <p:cNvPr id="124" name="正方形/長方形 123"/>
          <p:cNvSpPr/>
          <p:nvPr/>
        </p:nvSpPr>
        <p:spPr>
          <a:xfrm>
            <a:off x="8519812" y="4275578"/>
            <a:ext cx="1130294" cy="16907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25" name="正方形/長方形 124"/>
          <p:cNvSpPr/>
          <p:nvPr/>
        </p:nvSpPr>
        <p:spPr>
          <a:xfrm>
            <a:off x="5613245" y="6036879"/>
            <a:ext cx="2027838" cy="44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539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126" name="図 12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817" y="6223852"/>
            <a:ext cx="666677" cy="52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1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46" y="4732815"/>
            <a:ext cx="2215088" cy="89933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58" y="4282395"/>
            <a:ext cx="340181" cy="334316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837" y="3301609"/>
            <a:ext cx="2215088" cy="89933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149" y="2889177"/>
            <a:ext cx="334316" cy="34018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109" y="1990399"/>
            <a:ext cx="2215088" cy="89933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502594" y="5895525"/>
            <a:ext cx="1382451" cy="565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1026" b="1" spc="64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211992" y="184781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1879759" y="6583642"/>
            <a:ext cx="1089448" cy="388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41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641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641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1905830" y="5938000"/>
            <a:ext cx="194583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70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641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" y="205669"/>
            <a:ext cx="484856" cy="112611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6" y="43299"/>
            <a:ext cx="2635427" cy="12962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47" y="425215"/>
            <a:ext cx="1440883" cy="47899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04" y="126570"/>
            <a:ext cx="1192589" cy="197462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865508" y="1024546"/>
            <a:ext cx="1886545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spc="64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641" b="1" spc="64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58" y="429355"/>
            <a:ext cx="1800614" cy="1282522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2637846" y="375488"/>
            <a:ext cx="1793923" cy="12987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74" y="1622416"/>
            <a:ext cx="338226" cy="33822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032651" y="1638621"/>
            <a:ext cx="351646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30857" y="1694397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884683" y="1887586"/>
            <a:ext cx="67287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91237" y="2134216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770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23112" y="2321153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1275109" y="235674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1275109" y="2513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1275109" y="2662106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85" y="2980313"/>
            <a:ext cx="1206275" cy="1206275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279625" y="2934892"/>
            <a:ext cx="1211612" cy="1214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727310" y="2920521"/>
            <a:ext cx="351646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725516" y="2976297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687783" y="2978456"/>
            <a:ext cx="1802414" cy="4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1283" b="1" spc="32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3360475" y="3193682"/>
            <a:ext cx="67287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965875" y="3440300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770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693038" y="3624198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1745035" y="365978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1745035" y="381619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1745035" y="3965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812557" y="4315859"/>
            <a:ext cx="351646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810763" y="4371634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55013" y="458469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527704" y="4624466"/>
            <a:ext cx="67287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133104" y="4871085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770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60267" y="5054982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88" name="直線コネクタ 87"/>
          <p:cNvCxnSpPr/>
          <p:nvPr/>
        </p:nvCxnSpPr>
        <p:spPr>
          <a:xfrm>
            <a:off x="912264" y="5090574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912264" y="524697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912264" y="539593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図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915" y="4318621"/>
            <a:ext cx="1137848" cy="1710682"/>
          </a:xfrm>
          <a:prstGeom prst="rect">
            <a:avLst/>
          </a:prstGeom>
        </p:spPr>
      </p:pic>
      <p:sp>
        <p:nvSpPr>
          <p:cNvPr id="91" name="正方形/長方形 90"/>
          <p:cNvSpPr/>
          <p:nvPr/>
        </p:nvSpPr>
        <p:spPr>
          <a:xfrm>
            <a:off x="3406433" y="4275578"/>
            <a:ext cx="1130294" cy="16907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92" name="正方形/長方形 91"/>
          <p:cNvSpPr/>
          <p:nvPr/>
        </p:nvSpPr>
        <p:spPr>
          <a:xfrm>
            <a:off x="499866" y="6036879"/>
            <a:ext cx="1606530" cy="447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539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438" y="6223852"/>
            <a:ext cx="666677" cy="527867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53" name="正方形/長方形 52"/>
          <p:cNvSpPr/>
          <p:nvPr/>
        </p:nvSpPr>
        <p:spPr>
          <a:xfrm>
            <a:off x="582503" y="100740"/>
            <a:ext cx="1552427" cy="10672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タイトルを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変更することも可能です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2614319" y="354260"/>
            <a:ext cx="1817449" cy="133632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070717" y="1645513"/>
            <a:ext cx="2424673" cy="10165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82532" y="2910101"/>
            <a:ext cx="1213866" cy="125619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1651805" y="2966612"/>
            <a:ext cx="2424673" cy="10165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793067" y="4337522"/>
            <a:ext cx="2424673" cy="106712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3385892" y="4254286"/>
            <a:ext cx="1148503" cy="1712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534093" y="5914138"/>
            <a:ext cx="3076111" cy="8375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46" y="4732815"/>
            <a:ext cx="2215088" cy="89933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458" y="4282395"/>
            <a:ext cx="340181" cy="334316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237" y="3301609"/>
            <a:ext cx="2215088" cy="89933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4549" y="2889177"/>
            <a:ext cx="334316" cy="340181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09" y="1990399"/>
            <a:ext cx="2215088" cy="89933"/>
          </a:xfrm>
          <a:prstGeom prst="rect">
            <a:avLst/>
          </a:prstGeom>
        </p:spPr>
      </p:pic>
      <p:sp>
        <p:nvSpPr>
          <p:cNvPr id="93" name="正方形/長方形 92"/>
          <p:cNvSpPr/>
          <p:nvPr/>
        </p:nvSpPr>
        <p:spPr>
          <a:xfrm>
            <a:off x="5454994" y="5895525"/>
            <a:ext cx="1382451" cy="565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1026" b="1" spc="64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164392" y="184781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6832159" y="6583642"/>
            <a:ext cx="1089448" cy="388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41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641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641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6858230" y="5938000"/>
            <a:ext cx="194583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70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641"/>
              </a:lnSpc>
            </a:pP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513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513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97" name="図 9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503" y="205669"/>
            <a:ext cx="484856" cy="1126117"/>
          </a:xfrm>
          <a:prstGeom prst="rect">
            <a:avLst/>
          </a:prstGeom>
        </p:spPr>
      </p:pic>
      <p:pic>
        <p:nvPicPr>
          <p:cNvPr id="98" name="図 9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866" y="43299"/>
            <a:ext cx="2635427" cy="1296208"/>
          </a:xfrm>
          <a:prstGeom prst="rect">
            <a:avLst/>
          </a:prstGeom>
        </p:spPr>
      </p:pic>
      <p:pic>
        <p:nvPicPr>
          <p:cNvPr id="99" name="図 9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647" y="425215"/>
            <a:ext cx="1440883" cy="478991"/>
          </a:xfrm>
          <a:prstGeom prst="rect">
            <a:avLst/>
          </a:prstGeom>
        </p:spPr>
      </p:pic>
      <p:pic>
        <p:nvPicPr>
          <p:cNvPr id="100" name="図 9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104" y="126570"/>
            <a:ext cx="1192589" cy="197462"/>
          </a:xfrm>
          <a:prstGeom prst="rect">
            <a:avLst/>
          </a:prstGeom>
        </p:spPr>
      </p:pic>
      <p:sp>
        <p:nvSpPr>
          <p:cNvPr id="101" name="正方形/長方形 100"/>
          <p:cNvSpPr/>
          <p:nvPr/>
        </p:nvSpPr>
        <p:spPr>
          <a:xfrm>
            <a:off x="5817908" y="1024546"/>
            <a:ext cx="1886545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b="1" spc="64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641" b="1" spc="64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102" name="図 10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258" y="429355"/>
            <a:ext cx="1800614" cy="1282522"/>
          </a:xfrm>
          <a:prstGeom prst="rect">
            <a:avLst/>
          </a:prstGeom>
        </p:spPr>
      </p:pic>
      <p:sp>
        <p:nvSpPr>
          <p:cNvPr id="103" name="正方形/長方形 102"/>
          <p:cNvSpPr/>
          <p:nvPr/>
        </p:nvSpPr>
        <p:spPr>
          <a:xfrm>
            <a:off x="7590246" y="375488"/>
            <a:ext cx="1793923" cy="12987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04" name="図 10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74" y="1622416"/>
            <a:ext cx="338226" cy="338226"/>
          </a:xfrm>
          <a:prstGeom prst="rect">
            <a:avLst/>
          </a:prstGeom>
        </p:spPr>
      </p:pic>
      <p:sp>
        <p:nvSpPr>
          <p:cNvPr id="105" name="テキスト ボックス 104"/>
          <p:cNvSpPr txBox="1"/>
          <p:nvPr/>
        </p:nvSpPr>
        <p:spPr>
          <a:xfrm>
            <a:off x="5985051" y="1638621"/>
            <a:ext cx="351646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983257" y="1694397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7837083" y="1887586"/>
            <a:ext cx="67287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443637" y="2134216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770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175512" y="2321153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10" name="直線コネクタ 109"/>
          <p:cNvCxnSpPr/>
          <p:nvPr/>
        </p:nvCxnSpPr>
        <p:spPr>
          <a:xfrm>
            <a:off x="6227509" y="235674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6227509" y="2513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6227509" y="2662106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図 11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485" y="2980313"/>
            <a:ext cx="1206275" cy="1206275"/>
          </a:xfrm>
          <a:prstGeom prst="rect">
            <a:avLst/>
          </a:prstGeom>
        </p:spPr>
      </p:pic>
      <p:sp>
        <p:nvSpPr>
          <p:cNvPr id="114" name="正方形/長方形 113"/>
          <p:cNvSpPr/>
          <p:nvPr/>
        </p:nvSpPr>
        <p:spPr>
          <a:xfrm>
            <a:off x="5232025" y="2934892"/>
            <a:ext cx="1211612" cy="1214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8679710" y="2920521"/>
            <a:ext cx="351646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8677916" y="2976297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640183" y="2978456"/>
            <a:ext cx="1802414" cy="4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1283" b="1" spc="32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8312875" y="3193682"/>
            <a:ext cx="67287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6918275" y="3440300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770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645438" y="3624198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21" name="直線コネクタ 120"/>
          <p:cNvCxnSpPr/>
          <p:nvPr/>
        </p:nvCxnSpPr>
        <p:spPr>
          <a:xfrm>
            <a:off x="6697435" y="365978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>
            <a:off x="6697435" y="381619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6697435" y="3965150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5764957" y="4315859"/>
            <a:ext cx="351646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7" b="1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5763163" y="4371634"/>
            <a:ext cx="351646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55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sz="1155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5807413" y="4584699"/>
            <a:ext cx="1782833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3" b="1" spc="32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128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7480104" y="4624466"/>
            <a:ext cx="67287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98" b="1" spc="32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898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6085504" y="4871085"/>
            <a:ext cx="1782833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70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770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5812667" y="5054982"/>
            <a:ext cx="233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19"/>
              </a:lnSpc>
            </a:pPr>
            <a:r>
              <a:rPr lang="ja-JP" altLang="en-US" sz="641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641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30" name="直線コネクタ 129"/>
          <p:cNvCxnSpPr/>
          <p:nvPr/>
        </p:nvCxnSpPr>
        <p:spPr>
          <a:xfrm>
            <a:off x="5864664" y="5090574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>
            <a:off x="5864664" y="5246979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5864664" y="5395935"/>
            <a:ext cx="2215088" cy="0"/>
          </a:xfrm>
          <a:prstGeom prst="line">
            <a:avLst/>
          </a:prstGeom>
          <a:ln w="12700">
            <a:solidFill>
              <a:srgbClr val="9998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" name="図 13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15" y="4318621"/>
            <a:ext cx="1137848" cy="1710682"/>
          </a:xfrm>
          <a:prstGeom prst="rect">
            <a:avLst/>
          </a:prstGeom>
        </p:spPr>
      </p:pic>
      <p:sp>
        <p:nvSpPr>
          <p:cNvPr id="134" name="正方形/長方形 133"/>
          <p:cNvSpPr/>
          <p:nvPr/>
        </p:nvSpPr>
        <p:spPr>
          <a:xfrm>
            <a:off x="8358833" y="4275578"/>
            <a:ext cx="1130294" cy="16907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35" name="正方形/長方形 134"/>
          <p:cNvSpPr/>
          <p:nvPr/>
        </p:nvSpPr>
        <p:spPr>
          <a:xfrm>
            <a:off x="5452266" y="6036879"/>
            <a:ext cx="1606530" cy="447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539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136" name="図 1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838" y="6223852"/>
            <a:ext cx="666677" cy="527867"/>
          </a:xfrm>
          <a:prstGeom prst="rect">
            <a:avLst/>
          </a:prstGeom>
        </p:spPr>
      </p:pic>
      <p:sp>
        <p:nvSpPr>
          <p:cNvPr id="137" name="正方形/長方形 136"/>
          <p:cNvSpPr/>
          <p:nvPr/>
        </p:nvSpPr>
        <p:spPr>
          <a:xfrm>
            <a:off x="495240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38" name="正方形/長方形 137"/>
          <p:cNvSpPr/>
          <p:nvPr/>
        </p:nvSpPr>
        <p:spPr>
          <a:xfrm>
            <a:off x="5534903" y="100740"/>
            <a:ext cx="1552427" cy="10672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タイトルを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変更することも可能です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7566719" y="354260"/>
            <a:ext cx="1817449" cy="133632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41" name="正方形/長方形 140"/>
          <p:cNvSpPr/>
          <p:nvPr/>
        </p:nvSpPr>
        <p:spPr>
          <a:xfrm>
            <a:off x="6023117" y="1645513"/>
            <a:ext cx="2424673" cy="10165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42" name="正方形/長方形 141"/>
          <p:cNvSpPr/>
          <p:nvPr/>
        </p:nvSpPr>
        <p:spPr>
          <a:xfrm>
            <a:off x="5234932" y="2910101"/>
            <a:ext cx="1213866" cy="125619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43" name="正方形/長方形 142"/>
          <p:cNvSpPr/>
          <p:nvPr/>
        </p:nvSpPr>
        <p:spPr>
          <a:xfrm>
            <a:off x="6604205" y="2966612"/>
            <a:ext cx="2424673" cy="10165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44" name="正方形/長方形 143"/>
          <p:cNvSpPr/>
          <p:nvPr/>
        </p:nvSpPr>
        <p:spPr>
          <a:xfrm>
            <a:off x="5745467" y="4337522"/>
            <a:ext cx="2424673" cy="106712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8338292" y="4254286"/>
            <a:ext cx="1148503" cy="17120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5486493" y="5914138"/>
            <a:ext cx="3076111" cy="8375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469152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5543" y="223009"/>
            <a:ext cx="6839645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1070</TotalTime>
  <Words>730</Words>
  <Application>Microsoft Office PowerPoint</Application>
  <PresentationFormat>A4 210 x 297 mm</PresentationFormat>
  <Paragraphs>152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Hiragino Kaku Gothic Pro W3</vt:lpstr>
      <vt:lpstr>Hiragino Kaku Gothic Pro W6</vt:lpstr>
      <vt:lpstr>ＭＳ Ｐゴシック</vt:lpstr>
      <vt:lpstr>Yu Gothic</vt:lpstr>
      <vt:lpstr>Yu Gothic</vt:lpstr>
      <vt:lpstr>游ゴシック Light</vt:lpstr>
      <vt:lpstr>Yu Mincho Demibold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58</cp:revision>
  <cp:lastPrinted>2016-11-14T12:10:14Z</cp:lastPrinted>
  <dcterms:created xsi:type="dcterms:W3CDTF">2016-11-14T11:00:59Z</dcterms:created>
  <dcterms:modified xsi:type="dcterms:W3CDTF">2017-03-22T13:14:16Z</dcterms:modified>
</cp:coreProperties>
</file>