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8745"/>
    <a:srgbClr val="7A5F27"/>
    <a:srgbClr val="EB6363"/>
    <a:srgbClr val="34AABE"/>
    <a:srgbClr val="F39918"/>
    <a:srgbClr val="999899"/>
    <a:srgbClr val="323333"/>
    <a:srgbClr val="FAEE00"/>
    <a:srgbClr val="43341D"/>
    <a:srgbClr val="C30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4" autoAdjust="0"/>
    <p:restoredTop sz="92578"/>
  </p:normalViewPr>
  <p:slideViewPr>
    <p:cSldViewPr snapToGrid="0">
      <p:cViewPr varScale="1">
        <p:scale>
          <a:sx n="75" d="100"/>
          <a:sy n="75" d="100"/>
        </p:scale>
        <p:origin x="-3420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7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image" Target="../media/image2.jpe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5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541" y="7378590"/>
            <a:ext cx="3453384" cy="14020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48" y="6676373"/>
            <a:ext cx="530352" cy="521208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573" y="5147300"/>
            <a:ext cx="3453384" cy="14020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34" y="4504307"/>
            <a:ext cx="521208" cy="53035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31" y="3103087"/>
            <a:ext cx="3453384" cy="140208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783559" y="9191286"/>
            <a:ext cx="2155280" cy="398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100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600" b="1" spc="100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889530" y="2880800"/>
            <a:ext cx="277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2930597" y="10150469"/>
            <a:ext cx="1698480" cy="28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000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1000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1000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2971243" y="9257506"/>
            <a:ext cx="303361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800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800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34" y="662922"/>
            <a:ext cx="2246376" cy="7467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369" y="297263"/>
            <a:ext cx="1859280" cy="307848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1349351" y="1597294"/>
            <a:ext cx="2941176" cy="257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b="1" spc="100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1000" b="1" spc="100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886" y="669376"/>
            <a:ext cx="2807208" cy="199948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4112475" y="585395"/>
            <a:ext cx="2796776" cy="20247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456" y="2529392"/>
            <a:ext cx="527304" cy="527304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609932" y="2554656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607135" y="2641611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497302" y="2942799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324880" y="3327301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120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906866" y="3618742"/>
            <a:ext cx="3639468" cy="54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1987931" y="3674231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1987931" y="3918071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987931" y="4150297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00" y="4646390"/>
            <a:ext cx="1880616" cy="1880616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435943" y="4575577"/>
            <a:ext cx="1888937" cy="18927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810980" y="4553174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808183" y="4640129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631301" y="4643495"/>
            <a:ext cx="2810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2000" b="1" spc="50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239074" y="4979038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064854" y="5363523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120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639494" y="5650224"/>
            <a:ext cx="363946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2720559" y="5705713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720559" y="5949553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2720559" y="6181779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1266800" y="6728544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264003" y="6815499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332989" y="7147672"/>
            <a:ext cx="277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940761" y="7209671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766541" y="7594156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120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341181" y="7880857"/>
            <a:ext cx="363946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>
            <a:off x="1422246" y="7936346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1422246" y="8180186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1422246" y="8412412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719" y="6732851"/>
            <a:ext cx="1773936" cy="2667000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5310724" y="6665744"/>
            <a:ext cx="1762159" cy="26358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92" name="正方形/長方形 91"/>
          <p:cNvSpPr/>
          <p:nvPr/>
        </p:nvSpPr>
        <p:spPr>
          <a:xfrm>
            <a:off x="779306" y="9411662"/>
            <a:ext cx="2853666" cy="5521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41" y="9703158"/>
            <a:ext cx="1039368" cy="822960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3" y="167441"/>
            <a:ext cx="4108704" cy="202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1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541" y="7378590"/>
            <a:ext cx="3453384" cy="14020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48" y="6676373"/>
            <a:ext cx="530352" cy="521208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573" y="5147300"/>
            <a:ext cx="3453384" cy="14020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34" y="4504307"/>
            <a:ext cx="521208" cy="53035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31" y="3103087"/>
            <a:ext cx="3453384" cy="140208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783559" y="9191286"/>
            <a:ext cx="2155280" cy="398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spc="100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600" b="1" spc="100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889530" y="2880800"/>
            <a:ext cx="277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2930597" y="10264080"/>
            <a:ext cx="1698480" cy="28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000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1000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1000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2971243" y="9257506"/>
            <a:ext cx="303361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800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800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800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320644"/>
            <a:ext cx="755904" cy="175564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3" y="67505"/>
            <a:ext cx="4108704" cy="202082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34" y="662922"/>
            <a:ext cx="2246376" cy="7467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369" y="197327"/>
            <a:ext cx="1859280" cy="307848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1349351" y="1597294"/>
            <a:ext cx="2941176" cy="257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b="1" spc="100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1000" b="1" spc="100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886" y="669376"/>
            <a:ext cx="2807208" cy="1999488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4112475" y="585395"/>
            <a:ext cx="2796776" cy="20247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456" y="2529392"/>
            <a:ext cx="527304" cy="527304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609932" y="2554656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607135" y="2641611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497302" y="2942799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324880" y="3327301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120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906866" y="3618742"/>
            <a:ext cx="3639468" cy="54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1987931" y="3674231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1987931" y="3918071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987931" y="4150297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00" y="4646390"/>
            <a:ext cx="1880616" cy="1880616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435943" y="4575577"/>
            <a:ext cx="1888937" cy="18927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810980" y="4553174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808183" y="4640129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631301" y="4643495"/>
            <a:ext cx="2810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2000" b="1" spc="50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239074" y="4979038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064854" y="5363523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120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639494" y="5650224"/>
            <a:ext cx="363946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2720559" y="5705713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2720559" y="5949553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2720559" y="6181779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1266800" y="6728544"/>
            <a:ext cx="5482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264003" y="6815499"/>
            <a:ext cx="54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332989" y="7147672"/>
            <a:ext cx="277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spc="50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2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940761" y="7209671"/>
            <a:ext cx="104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spc="50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1400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766541" y="7594156"/>
            <a:ext cx="277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120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341181" y="7880857"/>
            <a:ext cx="363946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1000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>
            <a:off x="1422246" y="7936346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1422246" y="8180186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1422246" y="8412412"/>
            <a:ext cx="3453384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719" y="6732851"/>
            <a:ext cx="1773936" cy="2667000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5310724" y="6665744"/>
            <a:ext cx="1762159" cy="26358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92" name="正方形/長方形 91"/>
          <p:cNvSpPr/>
          <p:nvPr/>
        </p:nvSpPr>
        <p:spPr>
          <a:xfrm>
            <a:off x="779306" y="9411662"/>
            <a:ext cx="2853666" cy="5521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541" y="9703158"/>
            <a:ext cx="1039368" cy="822960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908138" y="157056"/>
            <a:ext cx="2420277" cy="16638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タイトルを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変更する</a:t>
            </a:r>
            <a:r>
              <a:rPr kumimoji="1" lang="ja-JP" altLang="en-US" sz="1400" b="1" dirty="0" smtClean="0"/>
              <a:t>ことが可能</a:t>
            </a:r>
            <a:r>
              <a:rPr kumimoji="1" lang="ja-JP" altLang="en-US" sz="1400" b="1" dirty="0"/>
              <a:t>です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075797" y="552300"/>
            <a:ext cx="2833454" cy="208336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669278" y="2565401"/>
            <a:ext cx="3780132" cy="15848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440475" y="4536927"/>
            <a:ext cx="1892451" cy="195843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2575211" y="4625030"/>
            <a:ext cx="3780132" cy="158489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236414" y="6762317"/>
            <a:ext cx="3780132" cy="16636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5278700" y="6632549"/>
            <a:ext cx="1790548" cy="266907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832666" y="9220305"/>
            <a:ext cx="4795742" cy="13058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69152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1043</TotalTime>
  <Words>432</Words>
  <Application>Microsoft Office PowerPoint</Application>
  <PresentationFormat>ユーザー設定</PresentationFormat>
  <Paragraphs>84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55</cp:revision>
  <cp:lastPrinted>2016-11-14T12:10:14Z</cp:lastPrinted>
  <dcterms:created xsi:type="dcterms:W3CDTF">2016-11-14T11:00:59Z</dcterms:created>
  <dcterms:modified xsi:type="dcterms:W3CDTF">2016-11-28T06:42:24Z</dcterms:modified>
</cp:coreProperties>
</file>