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
  </p:notesMasterIdLst>
  <p:sldIdLst>
    <p:sldId id="256" r:id="rId2"/>
    <p:sldId id="259" r:id="rId3"/>
    <p:sldId id="258" r:id="rId4"/>
  </p:sldIdLst>
  <p:sldSz cx="3600450" cy="532765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8">
          <p15:clr>
            <a:srgbClr val="A4A3A4"/>
          </p15:clr>
        </p15:guide>
        <p15:guide id="2" pos="11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15" autoAdjust="0"/>
    <p:restoredTop sz="94660"/>
  </p:normalViewPr>
  <p:slideViewPr>
    <p:cSldViewPr snapToGrid="0">
      <p:cViewPr varScale="1">
        <p:scale>
          <a:sx n="149" d="100"/>
          <a:sy n="149" d="100"/>
        </p:scale>
        <p:origin x="2154" y="120"/>
      </p:cViewPr>
      <p:guideLst>
        <p:guide orient="horz" pos="1678"/>
        <p:guide pos="11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813" cy="498476"/>
          </a:xfrm>
          <a:prstGeom prst="rect">
            <a:avLst/>
          </a:prstGeom>
        </p:spPr>
        <p:txBody>
          <a:bodyPr vert="horz" lIns="91433" tIns="45718" rIns="91433" bIns="45718" rtlCol="0"/>
          <a:lstStyle>
            <a:lvl1pPr algn="l">
              <a:defRPr sz="1100"/>
            </a:lvl1pPr>
          </a:lstStyle>
          <a:p>
            <a:endParaRPr kumimoji="1" lang="ja-JP" altLang="en-US"/>
          </a:p>
        </p:txBody>
      </p:sp>
      <p:sp>
        <p:nvSpPr>
          <p:cNvPr id="3" name="日付プレースホルダー 2"/>
          <p:cNvSpPr>
            <a:spLocks noGrp="1"/>
          </p:cNvSpPr>
          <p:nvPr>
            <p:ph type="dt" idx="1"/>
          </p:nvPr>
        </p:nvSpPr>
        <p:spPr>
          <a:xfrm>
            <a:off x="3848101" y="0"/>
            <a:ext cx="2944813" cy="498476"/>
          </a:xfrm>
          <a:prstGeom prst="rect">
            <a:avLst/>
          </a:prstGeom>
        </p:spPr>
        <p:txBody>
          <a:bodyPr vert="horz" lIns="91433" tIns="45718" rIns="91433" bIns="45718" rtlCol="0"/>
          <a:lstStyle>
            <a:lvl1pPr algn="r">
              <a:defRPr sz="1100"/>
            </a:lvl1pPr>
          </a:lstStyle>
          <a:p>
            <a:fld id="{C0F05E49-EF06-49E7-864D-3C1C8972F03A}" type="datetimeFigureOut">
              <a:rPr kumimoji="1" lang="ja-JP" altLang="en-US" smtClean="0"/>
              <a:t>2017/3/28</a:t>
            </a:fld>
            <a:endParaRPr kumimoji="1" lang="ja-JP" altLang="en-US"/>
          </a:p>
        </p:txBody>
      </p:sp>
      <p:sp>
        <p:nvSpPr>
          <p:cNvPr id="4" name="スライド イメージ プレースホルダー 3"/>
          <p:cNvSpPr>
            <a:spLocks noGrp="1" noRot="1" noChangeAspect="1"/>
          </p:cNvSpPr>
          <p:nvPr>
            <p:ph type="sldImg" idx="2"/>
          </p:nvPr>
        </p:nvSpPr>
        <p:spPr>
          <a:xfrm>
            <a:off x="2265363" y="1241425"/>
            <a:ext cx="2263775" cy="3351213"/>
          </a:xfrm>
          <a:prstGeom prst="rect">
            <a:avLst/>
          </a:prstGeom>
          <a:noFill/>
          <a:ln w="12700">
            <a:solidFill>
              <a:prstClr val="black"/>
            </a:solidFill>
          </a:ln>
        </p:spPr>
        <p:txBody>
          <a:bodyPr vert="horz" lIns="91433" tIns="45718" rIns="91433" bIns="45718" rtlCol="0" anchor="ctr"/>
          <a:lstStyle/>
          <a:p>
            <a:endParaRPr lang="ja-JP" altLang="en-US"/>
          </a:p>
        </p:txBody>
      </p:sp>
      <p:sp>
        <p:nvSpPr>
          <p:cNvPr id="5" name="ノート プレースホルダー 4"/>
          <p:cNvSpPr>
            <a:spLocks noGrp="1"/>
          </p:cNvSpPr>
          <p:nvPr>
            <p:ph type="body" sz="quarter" idx="3"/>
          </p:nvPr>
        </p:nvSpPr>
        <p:spPr>
          <a:xfrm>
            <a:off x="679450" y="4779963"/>
            <a:ext cx="5435600" cy="3910013"/>
          </a:xfrm>
          <a:prstGeom prst="rect">
            <a:avLst/>
          </a:prstGeom>
        </p:spPr>
        <p:txBody>
          <a:bodyPr vert="horz" lIns="91433" tIns="45718" rIns="91433" bIns="457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2924"/>
            <a:ext cx="2944813" cy="498476"/>
          </a:xfrm>
          <a:prstGeom prst="rect">
            <a:avLst/>
          </a:prstGeom>
        </p:spPr>
        <p:txBody>
          <a:bodyPr vert="horz" lIns="91433" tIns="45718" rIns="91433" bIns="45718"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3848101" y="9432924"/>
            <a:ext cx="2944813" cy="498476"/>
          </a:xfrm>
          <a:prstGeom prst="rect">
            <a:avLst/>
          </a:prstGeom>
        </p:spPr>
        <p:txBody>
          <a:bodyPr vert="horz" lIns="91433" tIns="45718" rIns="91433" bIns="45718" rtlCol="0" anchor="b"/>
          <a:lstStyle>
            <a:lvl1pPr algn="r">
              <a:defRPr sz="1100"/>
            </a:lvl1pPr>
          </a:lstStyle>
          <a:p>
            <a:fld id="{7BF13B6A-B513-4028-A205-9AA30B7F362B}" type="slidenum">
              <a:rPr kumimoji="1" lang="ja-JP" altLang="en-US" smtClean="0"/>
              <a:t>‹#›</a:t>
            </a:fld>
            <a:endParaRPr kumimoji="1" lang="ja-JP" altLang="en-US"/>
          </a:p>
        </p:txBody>
      </p:sp>
    </p:spTree>
    <p:extLst>
      <p:ext uri="{BB962C8B-B14F-4D97-AF65-F5344CB8AC3E}">
        <p14:creationId xmlns:p14="http://schemas.microsoft.com/office/powerpoint/2010/main" val="2187785363"/>
      </p:ext>
    </p:extLst>
  </p:cSld>
  <p:clrMap bg1="lt1" tx1="dk1" bg2="lt2" tx2="dk2" accent1="accent1" accent2="accent2" accent3="accent3" accent4="accent4" accent5="accent5" accent6="accent6" hlink="hlink" folHlink="folHlink"/>
  <p:notesStyle>
    <a:lvl1pPr marL="0" algn="l" defTabSz="447233" rtl="0" eaLnBrk="1" latinLnBrk="0" hangingPunct="1">
      <a:defRPr kumimoji="1" sz="587" kern="1200">
        <a:solidFill>
          <a:schemeClr val="tx1"/>
        </a:solidFill>
        <a:latin typeface="+mn-lt"/>
        <a:ea typeface="+mn-ea"/>
        <a:cs typeface="+mn-cs"/>
      </a:defRPr>
    </a:lvl1pPr>
    <a:lvl2pPr marL="223617" algn="l" defTabSz="447233" rtl="0" eaLnBrk="1" latinLnBrk="0" hangingPunct="1">
      <a:defRPr kumimoji="1" sz="587" kern="1200">
        <a:solidFill>
          <a:schemeClr val="tx1"/>
        </a:solidFill>
        <a:latin typeface="+mn-lt"/>
        <a:ea typeface="+mn-ea"/>
        <a:cs typeface="+mn-cs"/>
      </a:defRPr>
    </a:lvl2pPr>
    <a:lvl3pPr marL="447233" algn="l" defTabSz="447233" rtl="0" eaLnBrk="1" latinLnBrk="0" hangingPunct="1">
      <a:defRPr kumimoji="1" sz="587" kern="1200">
        <a:solidFill>
          <a:schemeClr val="tx1"/>
        </a:solidFill>
        <a:latin typeface="+mn-lt"/>
        <a:ea typeface="+mn-ea"/>
        <a:cs typeface="+mn-cs"/>
      </a:defRPr>
    </a:lvl3pPr>
    <a:lvl4pPr marL="670850" algn="l" defTabSz="447233" rtl="0" eaLnBrk="1" latinLnBrk="0" hangingPunct="1">
      <a:defRPr kumimoji="1" sz="587" kern="1200">
        <a:solidFill>
          <a:schemeClr val="tx1"/>
        </a:solidFill>
        <a:latin typeface="+mn-lt"/>
        <a:ea typeface="+mn-ea"/>
        <a:cs typeface="+mn-cs"/>
      </a:defRPr>
    </a:lvl4pPr>
    <a:lvl5pPr marL="894466" algn="l" defTabSz="447233" rtl="0" eaLnBrk="1" latinLnBrk="0" hangingPunct="1">
      <a:defRPr kumimoji="1" sz="587" kern="1200">
        <a:solidFill>
          <a:schemeClr val="tx1"/>
        </a:solidFill>
        <a:latin typeface="+mn-lt"/>
        <a:ea typeface="+mn-ea"/>
        <a:cs typeface="+mn-cs"/>
      </a:defRPr>
    </a:lvl5pPr>
    <a:lvl6pPr marL="1118083" algn="l" defTabSz="447233" rtl="0" eaLnBrk="1" latinLnBrk="0" hangingPunct="1">
      <a:defRPr kumimoji="1" sz="587" kern="1200">
        <a:solidFill>
          <a:schemeClr val="tx1"/>
        </a:solidFill>
        <a:latin typeface="+mn-lt"/>
        <a:ea typeface="+mn-ea"/>
        <a:cs typeface="+mn-cs"/>
      </a:defRPr>
    </a:lvl6pPr>
    <a:lvl7pPr marL="1341699" algn="l" defTabSz="447233" rtl="0" eaLnBrk="1" latinLnBrk="0" hangingPunct="1">
      <a:defRPr kumimoji="1" sz="587" kern="1200">
        <a:solidFill>
          <a:schemeClr val="tx1"/>
        </a:solidFill>
        <a:latin typeface="+mn-lt"/>
        <a:ea typeface="+mn-ea"/>
        <a:cs typeface="+mn-cs"/>
      </a:defRPr>
    </a:lvl7pPr>
    <a:lvl8pPr marL="1565316" algn="l" defTabSz="447233" rtl="0" eaLnBrk="1" latinLnBrk="0" hangingPunct="1">
      <a:defRPr kumimoji="1" sz="587" kern="1200">
        <a:solidFill>
          <a:schemeClr val="tx1"/>
        </a:solidFill>
        <a:latin typeface="+mn-lt"/>
        <a:ea typeface="+mn-ea"/>
        <a:cs typeface="+mn-cs"/>
      </a:defRPr>
    </a:lvl8pPr>
    <a:lvl9pPr marL="1788932" algn="l" defTabSz="447233" rtl="0" eaLnBrk="1" latinLnBrk="0" hangingPunct="1">
      <a:defRPr kumimoji="1" sz="58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7" name="図 6"/>
          <p:cNvPicPr>
            <a:picLocks noChangeAspect="1"/>
          </p:cNvPicPr>
          <p:nvPr userDrawn="1"/>
        </p:nvPicPr>
        <p:blipFill rotWithShape="1">
          <a:blip r:embed="rId2">
            <a:extLst>
              <a:ext uri="{28A0092B-C50C-407E-A947-70E740481C1C}">
                <a14:useLocalDpi xmlns:a14="http://schemas.microsoft.com/office/drawing/2010/main" val="0"/>
              </a:ext>
            </a:extLst>
          </a:blip>
          <a:srcRect b="4036"/>
          <a:stretch/>
        </p:blipFill>
        <p:spPr>
          <a:xfrm>
            <a:off x="173048" y="154357"/>
            <a:ext cx="3276401" cy="5024012"/>
          </a:xfrm>
          <a:prstGeom prst="rect">
            <a:avLst/>
          </a:prstGeom>
        </p:spPr>
      </p:pic>
    </p:spTree>
    <p:extLst>
      <p:ext uri="{BB962C8B-B14F-4D97-AF65-F5344CB8AC3E}">
        <p14:creationId xmlns:p14="http://schemas.microsoft.com/office/powerpoint/2010/main" val="746921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47531" y="1418240"/>
            <a:ext cx="3105388" cy="338034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1635977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6572" y="283648"/>
            <a:ext cx="776347" cy="4514937"/>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47531" y="283648"/>
            <a:ext cx="2284035" cy="4514937"/>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495678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247531" y="283649"/>
            <a:ext cx="3105388" cy="102976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6" name="Text Placeholder 2"/>
          <p:cNvSpPr>
            <a:spLocks noGrp="1"/>
          </p:cNvSpPr>
          <p:nvPr>
            <p:ph idx="1"/>
          </p:nvPr>
        </p:nvSpPr>
        <p:spPr>
          <a:xfrm>
            <a:off x="247531" y="1418240"/>
            <a:ext cx="3105388" cy="338034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2"/>
          </p:nvPr>
        </p:nvSpPr>
        <p:spPr>
          <a:xfrm>
            <a:off x="247531" y="4937943"/>
            <a:ext cx="810101" cy="283648"/>
          </a:xfrm>
          <a:prstGeom prst="rect">
            <a:avLst/>
          </a:prstGeom>
        </p:spPr>
        <p:txBody>
          <a:bodyPr vert="horz" lIns="91440" tIns="45720" rIns="91440" bIns="45720" rtlCol="0" anchor="ctr"/>
          <a:lstStyle>
            <a:lvl1pPr algn="l">
              <a:defRPr sz="473">
                <a:solidFill>
                  <a:schemeClr val="tx1">
                    <a:tint val="75000"/>
                  </a:schemeClr>
                </a:solidFill>
              </a:defRPr>
            </a:lvl1pPr>
          </a:lstStyle>
          <a:p>
            <a:fld id="{C764DE79-268F-4C1A-8933-263129D2AF90}" type="datetimeFigureOut">
              <a:rPr lang="en-US" dirty="0"/>
              <a:t>3/28/2017</a:t>
            </a:fld>
            <a:endParaRPr lang="en-US" dirty="0"/>
          </a:p>
        </p:txBody>
      </p:sp>
      <p:sp>
        <p:nvSpPr>
          <p:cNvPr id="8" name="Footer Placeholder 4"/>
          <p:cNvSpPr>
            <a:spLocks noGrp="1"/>
          </p:cNvSpPr>
          <p:nvPr>
            <p:ph type="ftr" sz="quarter" idx="3"/>
          </p:nvPr>
        </p:nvSpPr>
        <p:spPr>
          <a:xfrm>
            <a:off x="1192649" y="4937943"/>
            <a:ext cx="1215152" cy="283648"/>
          </a:xfrm>
          <a:prstGeom prst="rect">
            <a:avLst/>
          </a:prstGeom>
        </p:spPr>
        <p:txBody>
          <a:bodyPr vert="horz" lIns="91440" tIns="45720" rIns="91440" bIns="45720" rtlCol="0" anchor="ctr"/>
          <a:lstStyle>
            <a:lvl1pPr algn="ctr">
              <a:defRPr sz="473">
                <a:solidFill>
                  <a:schemeClr val="tx1">
                    <a:tint val="75000"/>
                  </a:schemeClr>
                </a:solidFill>
              </a:defRPr>
            </a:lvl1pPr>
          </a:lstStyle>
          <a:p>
            <a:endParaRPr lang="en-US" dirty="0"/>
          </a:p>
        </p:txBody>
      </p:sp>
      <p:sp>
        <p:nvSpPr>
          <p:cNvPr id="9" name="Slide Number Placeholder 5"/>
          <p:cNvSpPr>
            <a:spLocks noGrp="1"/>
          </p:cNvSpPr>
          <p:nvPr>
            <p:ph type="sldNum" sz="quarter" idx="4"/>
          </p:nvPr>
        </p:nvSpPr>
        <p:spPr>
          <a:xfrm>
            <a:off x="2542818" y="4937943"/>
            <a:ext cx="810101" cy="283648"/>
          </a:xfrm>
          <a:prstGeom prst="rect">
            <a:avLst/>
          </a:prstGeom>
        </p:spPr>
        <p:txBody>
          <a:bodyPr vert="horz" lIns="91440" tIns="45720" rIns="91440" bIns="45720" rtlCol="0" anchor="ctr"/>
          <a:lstStyle>
            <a:lvl1pPr algn="r">
              <a:defRPr sz="473">
                <a:solidFill>
                  <a:schemeClr val="tx1">
                    <a:tint val="75000"/>
                  </a:schemeClr>
                </a:solidFill>
              </a:defRPr>
            </a:lvl1pPr>
          </a:lstStyle>
          <a:p>
            <a:fld id="{48F63A3B-78C7-47BE-AE5E-E10140E04643}" type="slidenum">
              <a:rPr lang="en-US" dirty="0"/>
              <a:t>‹#›</a:t>
            </a:fld>
            <a:endParaRPr lang="en-US" dirty="0"/>
          </a:p>
        </p:txBody>
      </p:sp>
      <p:sp>
        <p:nvSpPr>
          <p:cNvPr id="11" name="Title Placeholder 1"/>
          <p:cNvSpPr txBox="1">
            <a:spLocks/>
          </p:cNvSpPr>
          <p:nvPr userDrawn="1"/>
        </p:nvSpPr>
        <p:spPr>
          <a:xfrm>
            <a:off x="247531" y="283649"/>
            <a:ext cx="3105388" cy="1029766"/>
          </a:xfrm>
          <a:prstGeom prst="rect">
            <a:avLst/>
          </a:prstGeom>
        </p:spPr>
        <p:txBody>
          <a:bodyPr vert="horz" lIns="91440" tIns="45720" rIns="91440" bIns="45720" rtlCol="0" anchor="ctr">
            <a:normAutofit/>
          </a:bodyPr>
          <a:lstStyle>
            <a:lvl1pPr algn="l" defTabSz="360091" rtl="0" eaLnBrk="1" latinLnBrk="0" hangingPunct="1">
              <a:lnSpc>
                <a:spcPct val="90000"/>
              </a:lnSpc>
              <a:spcBef>
                <a:spcPct val="0"/>
              </a:spcBef>
              <a:buNone/>
              <a:defRPr kumimoji="1" sz="1733" kern="1200">
                <a:solidFill>
                  <a:schemeClr val="tx1"/>
                </a:solidFill>
                <a:latin typeface="+mj-lt"/>
                <a:ea typeface="+mj-ea"/>
                <a:cs typeface="+mj-cs"/>
              </a:defRPr>
            </a:lvl1pPr>
          </a:lstStyle>
          <a:p>
            <a:r>
              <a:rPr lang="ja-JP" altLang="en-US"/>
              <a:t>マスター タイトルの書式設定</a:t>
            </a:r>
            <a:endParaRPr lang="en-US" dirty="0"/>
          </a:p>
        </p:txBody>
      </p:sp>
      <p:sp>
        <p:nvSpPr>
          <p:cNvPr id="12" name="Text Placeholder 2"/>
          <p:cNvSpPr>
            <a:spLocks noGrp="1"/>
          </p:cNvSpPr>
          <p:nvPr>
            <p:ph idx="10"/>
          </p:nvPr>
        </p:nvSpPr>
        <p:spPr>
          <a:xfrm>
            <a:off x="247531" y="1418240"/>
            <a:ext cx="3105388" cy="338034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Date Placeholder 3"/>
          <p:cNvSpPr txBox="1">
            <a:spLocks/>
          </p:cNvSpPr>
          <p:nvPr userDrawn="1"/>
        </p:nvSpPr>
        <p:spPr>
          <a:xfrm>
            <a:off x="247531" y="4937943"/>
            <a:ext cx="810101" cy="283648"/>
          </a:xfrm>
          <a:prstGeom prst="rect">
            <a:avLst/>
          </a:prstGeom>
        </p:spPr>
        <p:txBody>
          <a:bodyPr vert="horz" lIns="91440" tIns="45720" rIns="91440" bIns="45720" rtlCol="0" anchor="ctr"/>
          <a:lstStyle>
            <a:defPPr>
              <a:defRPr lang="en-US"/>
            </a:defPPr>
            <a:lvl1pPr marL="0" algn="l" defTabSz="457200" rtl="0" eaLnBrk="1" latinLnBrk="0" hangingPunct="1">
              <a:defRPr sz="47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764DE79-268F-4C1A-8933-263129D2AF90}" type="datetimeFigureOut">
              <a:rPr lang="en-US" smtClean="0"/>
              <a:pPr/>
              <a:t>3/28/2017</a:t>
            </a:fld>
            <a:endParaRPr lang="en-US" dirty="0"/>
          </a:p>
        </p:txBody>
      </p:sp>
      <p:sp>
        <p:nvSpPr>
          <p:cNvPr id="14" name="Slide Number Placeholder 5"/>
          <p:cNvSpPr txBox="1">
            <a:spLocks/>
          </p:cNvSpPr>
          <p:nvPr userDrawn="1"/>
        </p:nvSpPr>
        <p:spPr>
          <a:xfrm>
            <a:off x="2542818" y="4937943"/>
            <a:ext cx="810101" cy="283648"/>
          </a:xfrm>
          <a:prstGeom prst="rect">
            <a:avLst/>
          </a:prstGeom>
        </p:spPr>
        <p:txBody>
          <a:bodyPr vert="horz" lIns="91440" tIns="45720" rIns="91440" bIns="45720" rtlCol="0" anchor="ctr"/>
          <a:lstStyle>
            <a:defPPr>
              <a:defRPr lang="en-US"/>
            </a:defPPr>
            <a:lvl1pPr marL="0" algn="r" defTabSz="457200" rtl="0" eaLnBrk="1" latinLnBrk="0" hangingPunct="1">
              <a:defRPr sz="473"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F63A3B-78C7-47BE-AE5E-E10140E04643}" type="slidenum">
              <a:rPr lang="en-US" smtClean="0"/>
              <a:pPr/>
              <a:t>‹#›</a:t>
            </a:fld>
            <a:endParaRPr lang="en-US" dirty="0"/>
          </a:p>
        </p:txBody>
      </p:sp>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3599955" cy="5327650"/>
          </a:xfrm>
          <a:prstGeom prst="rect">
            <a:avLst/>
          </a:prstGeom>
        </p:spPr>
      </p:pic>
    </p:spTree>
    <p:extLst>
      <p:ext uri="{BB962C8B-B14F-4D97-AF65-F5344CB8AC3E}">
        <p14:creationId xmlns:p14="http://schemas.microsoft.com/office/powerpoint/2010/main" val="2534078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247531" y="1418240"/>
            <a:ext cx="3105388" cy="3380345"/>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079787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45656" y="1328214"/>
            <a:ext cx="3105388" cy="2216154"/>
          </a:xfrm>
          <a:prstGeom prst="rect">
            <a:avLst/>
          </a:prstGeom>
        </p:spPr>
        <p:txBody>
          <a:bodyPr anchor="b"/>
          <a:lstStyle>
            <a:lvl1pPr>
              <a:defRPr sz="2363"/>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45656" y="3565334"/>
            <a:ext cx="3105388" cy="1165423"/>
          </a:xfrm>
          <a:prstGeom prst="rect">
            <a:avLst/>
          </a:prstGeom>
        </p:spPr>
        <p:txBody>
          <a:bodyPr/>
          <a:lstStyle>
            <a:lvl1pPr marL="0" indent="0">
              <a:buNone/>
              <a:defRPr sz="945">
                <a:solidFill>
                  <a:schemeClr val="tx1"/>
                </a:solidFill>
              </a:defRPr>
            </a:lvl1pPr>
            <a:lvl2pPr marL="180045" indent="0">
              <a:buNone/>
              <a:defRPr sz="788">
                <a:solidFill>
                  <a:schemeClr val="tx1">
                    <a:tint val="75000"/>
                  </a:schemeClr>
                </a:solidFill>
              </a:defRPr>
            </a:lvl2pPr>
            <a:lvl3pPr marL="360091" indent="0">
              <a:buNone/>
              <a:defRPr sz="709">
                <a:solidFill>
                  <a:schemeClr val="tx1">
                    <a:tint val="75000"/>
                  </a:schemeClr>
                </a:solidFill>
              </a:defRPr>
            </a:lvl3pPr>
            <a:lvl4pPr marL="540136" indent="0">
              <a:buNone/>
              <a:defRPr sz="630">
                <a:solidFill>
                  <a:schemeClr val="tx1">
                    <a:tint val="75000"/>
                  </a:schemeClr>
                </a:solidFill>
              </a:defRPr>
            </a:lvl4pPr>
            <a:lvl5pPr marL="720181" indent="0">
              <a:buNone/>
              <a:defRPr sz="630">
                <a:solidFill>
                  <a:schemeClr val="tx1">
                    <a:tint val="75000"/>
                  </a:schemeClr>
                </a:solidFill>
              </a:defRPr>
            </a:lvl5pPr>
            <a:lvl6pPr marL="900227" indent="0">
              <a:buNone/>
              <a:defRPr sz="630">
                <a:solidFill>
                  <a:schemeClr val="tx1">
                    <a:tint val="75000"/>
                  </a:schemeClr>
                </a:solidFill>
              </a:defRPr>
            </a:lvl6pPr>
            <a:lvl7pPr marL="1080272" indent="0">
              <a:buNone/>
              <a:defRPr sz="630">
                <a:solidFill>
                  <a:schemeClr val="tx1">
                    <a:tint val="75000"/>
                  </a:schemeClr>
                </a:solidFill>
              </a:defRPr>
            </a:lvl7pPr>
            <a:lvl8pPr marL="1260318" indent="0">
              <a:buNone/>
              <a:defRPr sz="630">
                <a:solidFill>
                  <a:schemeClr val="tx1">
                    <a:tint val="75000"/>
                  </a:schemeClr>
                </a:solidFill>
              </a:defRPr>
            </a:lvl8pPr>
            <a:lvl9pPr marL="1440363" indent="0">
              <a:buNone/>
              <a:defRPr sz="63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5" name="Footer Placeholder 4"/>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1716206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47531" y="1418240"/>
            <a:ext cx="1530191" cy="3380345"/>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1822728" y="1418240"/>
            <a:ext cx="1530191" cy="3380345"/>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2369569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48000" y="283649"/>
            <a:ext cx="3105388" cy="1029766"/>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48000" y="1306014"/>
            <a:ext cx="1523159" cy="640058"/>
          </a:xfrm>
          <a:prstGeom prst="rect">
            <a:avLst/>
          </a:prstGeo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ja-JP" altLang="en-US"/>
              <a:t>マスター テキストの書式設定</a:t>
            </a:r>
          </a:p>
        </p:txBody>
      </p:sp>
      <p:sp>
        <p:nvSpPr>
          <p:cNvPr id="4" name="Content Placeholder 3"/>
          <p:cNvSpPr>
            <a:spLocks noGrp="1"/>
          </p:cNvSpPr>
          <p:nvPr>
            <p:ph sz="half" idx="2"/>
          </p:nvPr>
        </p:nvSpPr>
        <p:spPr>
          <a:xfrm>
            <a:off x="248000" y="1946072"/>
            <a:ext cx="1523159" cy="2862379"/>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1822728" y="1306014"/>
            <a:ext cx="1530660" cy="640058"/>
          </a:xfrm>
          <a:prstGeom prst="rect">
            <a:avLst/>
          </a:prstGeo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ja-JP" altLang="en-US"/>
              <a:t>マスター テキストの書式設定</a:t>
            </a:r>
          </a:p>
        </p:txBody>
      </p:sp>
      <p:sp>
        <p:nvSpPr>
          <p:cNvPr id="6" name="Content Placeholder 5"/>
          <p:cNvSpPr>
            <a:spLocks noGrp="1"/>
          </p:cNvSpPr>
          <p:nvPr>
            <p:ph sz="quarter" idx="4"/>
          </p:nvPr>
        </p:nvSpPr>
        <p:spPr>
          <a:xfrm>
            <a:off x="1822728" y="1946072"/>
            <a:ext cx="1530660" cy="2862379"/>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8" name="Footer Placeholder 7"/>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3906826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247531" y="283649"/>
            <a:ext cx="3105388" cy="1029766"/>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4" name="Footer Placeholder 3"/>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2743201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3" name="Footer Placeholder 2"/>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532848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8000" y="355177"/>
            <a:ext cx="1161239" cy="1243118"/>
          </a:xfrm>
          <a:prstGeom prst="rect">
            <a:avLst/>
          </a:prstGeom>
        </p:spPr>
        <p:txBody>
          <a:bodyPr anchor="b"/>
          <a:lstStyle>
            <a:lvl1pPr>
              <a:defRPr sz="1260"/>
            </a:lvl1pPr>
          </a:lstStyle>
          <a:p>
            <a:r>
              <a:rPr lang="ja-JP" altLang="en-US"/>
              <a:t>マスター タイトルの書式設定</a:t>
            </a:r>
            <a:endParaRPr lang="en-US" dirty="0"/>
          </a:p>
        </p:txBody>
      </p:sp>
      <p:sp>
        <p:nvSpPr>
          <p:cNvPr id="3" name="Content Placeholder 2"/>
          <p:cNvSpPr>
            <a:spLocks noGrp="1"/>
          </p:cNvSpPr>
          <p:nvPr>
            <p:ph idx="1"/>
          </p:nvPr>
        </p:nvSpPr>
        <p:spPr>
          <a:xfrm>
            <a:off x="1530660" y="767084"/>
            <a:ext cx="1822728" cy="3786085"/>
          </a:xfrm>
          <a:prstGeom prst="rect">
            <a:avLst/>
          </a:prstGeom>
        </p:spPr>
        <p:txBody>
          <a:bodyPr/>
          <a:lstStyle>
            <a:lvl1pPr>
              <a:defRPr sz="1260"/>
            </a:lvl1pPr>
            <a:lvl2pPr>
              <a:defRPr sz="1103"/>
            </a:lvl2pPr>
            <a:lvl3pPr>
              <a:defRPr sz="945"/>
            </a:lvl3pPr>
            <a:lvl4pPr>
              <a:defRPr sz="788"/>
            </a:lvl4pPr>
            <a:lvl5pPr>
              <a:defRPr sz="788"/>
            </a:lvl5pPr>
            <a:lvl6pPr>
              <a:defRPr sz="788"/>
            </a:lvl6pPr>
            <a:lvl7pPr>
              <a:defRPr sz="788"/>
            </a:lvl7pPr>
            <a:lvl8pPr>
              <a:defRPr sz="788"/>
            </a:lvl8pPr>
            <a:lvl9pPr>
              <a:defRPr sz="788"/>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48000" y="1598295"/>
            <a:ext cx="1161239" cy="2961039"/>
          </a:xfrm>
          <a:prstGeom prst="rect">
            <a:avLst/>
          </a:prstGeo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ja-JP" altLang="en-US"/>
              <a:t>マスター テキストの書式設定</a:t>
            </a:r>
          </a:p>
        </p:txBody>
      </p:sp>
      <p:sp>
        <p:nvSpPr>
          <p:cNvPr id="5" name="Date Placeholder 4"/>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735389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48000" y="355177"/>
            <a:ext cx="1161239" cy="1243118"/>
          </a:xfrm>
          <a:prstGeom prst="rect">
            <a:avLst/>
          </a:prstGeom>
        </p:spPr>
        <p:txBody>
          <a:bodyPr anchor="b"/>
          <a:lstStyle>
            <a:lvl1pPr>
              <a:defRPr sz="126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30660" y="767084"/>
            <a:ext cx="1822728" cy="3786085"/>
          </a:xfrm>
          <a:prstGeom prst="rect">
            <a:avLst/>
          </a:prstGeom>
        </p:spPr>
        <p:txBody>
          <a:bodyPr anchor="t"/>
          <a:lstStyle>
            <a:lvl1pPr marL="0" indent="0">
              <a:buNone/>
              <a:defRPr sz="1260"/>
            </a:lvl1pPr>
            <a:lvl2pPr marL="180045" indent="0">
              <a:buNone/>
              <a:defRPr sz="1103"/>
            </a:lvl2pPr>
            <a:lvl3pPr marL="360091" indent="0">
              <a:buNone/>
              <a:defRPr sz="945"/>
            </a:lvl3pPr>
            <a:lvl4pPr marL="540136" indent="0">
              <a:buNone/>
              <a:defRPr sz="788"/>
            </a:lvl4pPr>
            <a:lvl5pPr marL="720181" indent="0">
              <a:buNone/>
              <a:defRPr sz="788"/>
            </a:lvl5pPr>
            <a:lvl6pPr marL="900227" indent="0">
              <a:buNone/>
              <a:defRPr sz="788"/>
            </a:lvl6pPr>
            <a:lvl7pPr marL="1080272" indent="0">
              <a:buNone/>
              <a:defRPr sz="788"/>
            </a:lvl7pPr>
            <a:lvl8pPr marL="1260318" indent="0">
              <a:buNone/>
              <a:defRPr sz="788"/>
            </a:lvl8pPr>
            <a:lvl9pPr marL="1440363" indent="0">
              <a:buNone/>
              <a:defRPr sz="788"/>
            </a:lvl9pPr>
          </a:lstStyle>
          <a:p>
            <a:r>
              <a:rPr lang="ja-JP" altLang="en-US"/>
              <a:t>図を追加</a:t>
            </a:r>
            <a:endParaRPr lang="en-US" dirty="0"/>
          </a:p>
        </p:txBody>
      </p:sp>
      <p:sp>
        <p:nvSpPr>
          <p:cNvPr id="4" name="Text Placeholder 3"/>
          <p:cNvSpPr>
            <a:spLocks noGrp="1"/>
          </p:cNvSpPr>
          <p:nvPr>
            <p:ph type="body" sz="half" idx="2"/>
          </p:nvPr>
        </p:nvSpPr>
        <p:spPr>
          <a:xfrm>
            <a:off x="248000" y="1598295"/>
            <a:ext cx="1161239" cy="2961039"/>
          </a:xfrm>
          <a:prstGeom prst="rect">
            <a:avLst/>
          </a:prstGeo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ja-JP" altLang="en-US"/>
              <a:t>マスター テキストの書式設定</a:t>
            </a:r>
          </a:p>
        </p:txBody>
      </p:sp>
      <p:sp>
        <p:nvSpPr>
          <p:cNvPr id="5" name="Date Placeholder 4"/>
          <p:cNvSpPr>
            <a:spLocks noGrp="1"/>
          </p:cNvSpPr>
          <p:nvPr>
            <p:ph type="dt" sz="half" idx="10"/>
          </p:nvPr>
        </p:nvSpPr>
        <p:spPr>
          <a:xfrm>
            <a:off x="247531" y="4937943"/>
            <a:ext cx="810101" cy="283648"/>
          </a:xfrm>
          <a:prstGeom prst="rect">
            <a:avLst/>
          </a:prstGeom>
        </p:spPr>
        <p:txBody>
          <a:bodyPr/>
          <a:lstStyle/>
          <a:p>
            <a:fld id="{FD79709C-D46C-498F-8DD5-9D29F0FA7B0E}" type="datetimeFigureOut">
              <a:rPr kumimoji="1" lang="ja-JP" altLang="en-US" smtClean="0"/>
              <a:t>2017/3/28</a:t>
            </a:fld>
            <a:endParaRPr kumimoji="1" lang="ja-JP" altLang="en-US"/>
          </a:p>
        </p:txBody>
      </p:sp>
      <p:sp>
        <p:nvSpPr>
          <p:cNvPr id="6" name="Footer Placeholder 5"/>
          <p:cNvSpPr>
            <a:spLocks noGrp="1"/>
          </p:cNvSpPr>
          <p:nvPr>
            <p:ph type="ftr" sz="quarter" idx="11"/>
          </p:nvPr>
        </p:nvSpPr>
        <p:spPr>
          <a:xfrm>
            <a:off x="1192649" y="4937943"/>
            <a:ext cx="1215152" cy="283648"/>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a:xfrm>
            <a:off x="2542818" y="4937943"/>
            <a:ext cx="810101" cy="283648"/>
          </a:xfrm>
          <a:prstGeom prst="rect">
            <a:avLst/>
          </a:prstGeom>
        </p:spPr>
        <p:txBody>
          <a:bodyPr/>
          <a:lstStyle/>
          <a:p>
            <a:fld id="{9C2C85A6-6F98-470A-9D0A-94DD6C88CD8C}" type="slidenum">
              <a:rPr kumimoji="1" lang="ja-JP" altLang="en-US" smtClean="0"/>
              <a:t>‹#›</a:t>
            </a:fld>
            <a:endParaRPr kumimoji="1" lang="ja-JP" altLang="en-US"/>
          </a:p>
        </p:txBody>
      </p:sp>
    </p:spTree>
    <p:extLst>
      <p:ext uri="{BB962C8B-B14F-4D97-AF65-F5344CB8AC3E}">
        <p14:creationId xmlns:p14="http://schemas.microsoft.com/office/powerpoint/2010/main" val="1825493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userDrawn="1"/>
        </p:nvSpPr>
        <p:spPr>
          <a:xfrm>
            <a:off x="0" y="0"/>
            <a:ext cx="3600450" cy="5327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315362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360091" rtl="0" eaLnBrk="1" latinLnBrk="0" hangingPunct="1">
        <a:lnSpc>
          <a:spcPct val="90000"/>
        </a:lnSpc>
        <a:spcBef>
          <a:spcPct val="0"/>
        </a:spcBef>
        <a:buNone/>
        <a:defRPr kumimoji="1" sz="1733" kern="1200">
          <a:solidFill>
            <a:schemeClr val="tx1"/>
          </a:solidFill>
          <a:latin typeface="+mj-lt"/>
          <a:ea typeface="+mj-ea"/>
          <a:cs typeface="+mj-cs"/>
        </a:defRPr>
      </a:lvl1pPr>
    </p:titleStyle>
    <p:bodyStyle>
      <a:lvl1pPr marL="90023" indent="-90023" algn="l" defTabSz="360091" rtl="0" eaLnBrk="1" latinLnBrk="0" hangingPunct="1">
        <a:lnSpc>
          <a:spcPct val="90000"/>
        </a:lnSpc>
        <a:spcBef>
          <a:spcPts val="394"/>
        </a:spcBef>
        <a:buFont typeface="Arial" panose="020B0604020202020204" pitchFamily="34" charset="0"/>
        <a:buChar char="•"/>
        <a:defRPr kumimoji="1" sz="1103" kern="1200">
          <a:solidFill>
            <a:schemeClr val="tx1"/>
          </a:solidFill>
          <a:latin typeface="+mn-lt"/>
          <a:ea typeface="+mn-ea"/>
          <a:cs typeface="+mn-cs"/>
        </a:defRPr>
      </a:lvl1pPr>
      <a:lvl2pPr marL="270068" indent="-90023" algn="l" defTabSz="360091" rtl="0" eaLnBrk="1" latinLnBrk="0" hangingPunct="1">
        <a:lnSpc>
          <a:spcPct val="90000"/>
        </a:lnSpc>
        <a:spcBef>
          <a:spcPts val="197"/>
        </a:spcBef>
        <a:buFont typeface="Arial" panose="020B0604020202020204" pitchFamily="34" charset="0"/>
        <a:buChar char="•"/>
        <a:defRPr kumimoji="1" sz="945" kern="1200">
          <a:solidFill>
            <a:schemeClr val="tx1"/>
          </a:solidFill>
          <a:latin typeface="+mn-lt"/>
          <a:ea typeface="+mn-ea"/>
          <a:cs typeface="+mn-cs"/>
        </a:defRPr>
      </a:lvl2pPr>
      <a:lvl3pPr marL="450113" indent="-90023" algn="l" defTabSz="360091" rtl="0" eaLnBrk="1" latinLnBrk="0" hangingPunct="1">
        <a:lnSpc>
          <a:spcPct val="90000"/>
        </a:lnSpc>
        <a:spcBef>
          <a:spcPts val="197"/>
        </a:spcBef>
        <a:buFont typeface="Arial" panose="020B0604020202020204" pitchFamily="34" charset="0"/>
        <a:buChar char="•"/>
        <a:defRPr kumimoji="1" sz="788" kern="1200">
          <a:solidFill>
            <a:schemeClr val="tx1"/>
          </a:solidFill>
          <a:latin typeface="+mn-lt"/>
          <a:ea typeface="+mn-ea"/>
          <a:cs typeface="+mn-cs"/>
        </a:defRPr>
      </a:lvl3pPr>
      <a:lvl4pPr marL="630159"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4pPr>
      <a:lvl5pPr marL="810204"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5pPr>
      <a:lvl6pPr marL="990249"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6pPr>
      <a:lvl7pPr marL="1170295"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7pPr>
      <a:lvl8pPr marL="1350340"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8pPr>
      <a:lvl9pPr marL="1530386"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9pPr>
    </p:bodyStyle>
    <p:otherStyle>
      <a:defPPr>
        <a:defRPr lang="en-US"/>
      </a:defPPr>
      <a:lvl1pPr marL="0" algn="l" defTabSz="360091" rtl="0" eaLnBrk="1" latinLnBrk="0" hangingPunct="1">
        <a:defRPr kumimoji="1" sz="709" kern="1200">
          <a:solidFill>
            <a:schemeClr val="tx1"/>
          </a:solidFill>
          <a:latin typeface="+mn-lt"/>
          <a:ea typeface="+mn-ea"/>
          <a:cs typeface="+mn-cs"/>
        </a:defRPr>
      </a:lvl1pPr>
      <a:lvl2pPr marL="180045" algn="l" defTabSz="360091" rtl="0" eaLnBrk="1" latinLnBrk="0" hangingPunct="1">
        <a:defRPr kumimoji="1" sz="709" kern="1200">
          <a:solidFill>
            <a:schemeClr val="tx1"/>
          </a:solidFill>
          <a:latin typeface="+mn-lt"/>
          <a:ea typeface="+mn-ea"/>
          <a:cs typeface="+mn-cs"/>
        </a:defRPr>
      </a:lvl2pPr>
      <a:lvl3pPr marL="360091" algn="l" defTabSz="360091" rtl="0" eaLnBrk="1" latinLnBrk="0" hangingPunct="1">
        <a:defRPr kumimoji="1" sz="709" kern="1200">
          <a:solidFill>
            <a:schemeClr val="tx1"/>
          </a:solidFill>
          <a:latin typeface="+mn-lt"/>
          <a:ea typeface="+mn-ea"/>
          <a:cs typeface="+mn-cs"/>
        </a:defRPr>
      </a:lvl3pPr>
      <a:lvl4pPr marL="540136" algn="l" defTabSz="360091" rtl="0" eaLnBrk="1" latinLnBrk="0" hangingPunct="1">
        <a:defRPr kumimoji="1" sz="709" kern="1200">
          <a:solidFill>
            <a:schemeClr val="tx1"/>
          </a:solidFill>
          <a:latin typeface="+mn-lt"/>
          <a:ea typeface="+mn-ea"/>
          <a:cs typeface="+mn-cs"/>
        </a:defRPr>
      </a:lvl4pPr>
      <a:lvl5pPr marL="720181" algn="l" defTabSz="360091" rtl="0" eaLnBrk="1" latinLnBrk="0" hangingPunct="1">
        <a:defRPr kumimoji="1" sz="709" kern="1200">
          <a:solidFill>
            <a:schemeClr val="tx1"/>
          </a:solidFill>
          <a:latin typeface="+mn-lt"/>
          <a:ea typeface="+mn-ea"/>
          <a:cs typeface="+mn-cs"/>
        </a:defRPr>
      </a:lvl5pPr>
      <a:lvl6pPr marL="900227" algn="l" defTabSz="360091" rtl="0" eaLnBrk="1" latinLnBrk="0" hangingPunct="1">
        <a:defRPr kumimoji="1" sz="709" kern="1200">
          <a:solidFill>
            <a:schemeClr val="tx1"/>
          </a:solidFill>
          <a:latin typeface="+mn-lt"/>
          <a:ea typeface="+mn-ea"/>
          <a:cs typeface="+mn-cs"/>
        </a:defRPr>
      </a:lvl6pPr>
      <a:lvl7pPr marL="1080272" algn="l" defTabSz="360091" rtl="0" eaLnBrk="1" latinLnBrk="0" hangingPunct="1">
        <a:defRPr kumimoji="1" sz="709" kern="1200">
          <a:solidFill>
            <a:schemeClr val="tx1"/>
          </a:solidFill>
          <a:latin typeface="+mn-lt"/>
          <a:ea typeface="+mn-ea"/>
          <a:cs typeface="+mn-cs"/>
        </a:defRPr>
      </a:lvl7pPr>
      <a:lvl8pPr marL="1260318" algn="l" defTabSz="360091" rtl="0" eaLnBrk="1" latinLnBrk="0" hangingPunct="1">
        <a:defRPr kumimoji="1" sz="709" kern="1200">
          <a:solidFill>
            <a:schemeClr val="tx1"/>
          </a:solidFill>
          <a:latin typeface="+mn-lt"/>
          <a:ea typeface="+mn-ea"/>
          <a:cs typeface="+mn-cs"/>
        </a:defRPr>
      </a:lvl8pPr>
      <a:lvl9pPr marL="1440363" algn="l" defTabSz="360091" rtl="0" eaLnBrk="1" latinLnBrk="0" hangingPunct="1">
        <a:defRPr kumimoji="1" sz="7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70" name="図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79" y="4621623"/>
            <a:ext cx="3540629" cy="566152"/>
          </a:xfrm>
          <a:prstGeom prst="rect">
            <a:avLst/>
          </a:prstGeom>
        </p:spPr>
      </p:pic>
      <p:pic>
        <p:nvPicPr>
          <p:cNvPr id="71" name="図 7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4263" y="3349321"/>
            <a:ext cx="1569258" cy="1145370"/>
          </a:xfrm>
          <a:prstGeom prst="rect">
            <a:avLst/>
          </a:prstGeom>
        </p:spPr>
      </p:pic>
      <p:pic>
        <p:nvPicPr>
          <p:cNvPr id="72" name="図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338" y="2367039"/>
            <a:ext cx="1569258" cy="1184565"/>
          </a:xfrm>
          <a:prstGeom prst="rect">
            <a:avLst/>
          </a:prstGeom>
        </p:spPr>
      </p:pic>
      <p:pic>
        <p:nvPicPr>
          <p:cNvPr id="73" name="図 7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1738" y="356524"/>
            <a:ext cx="1640390" cy="1183113"/>
          </a:xfrm>
          <a:prstGeom prst="rect">
            <a:avLst/>
          </a:prstGeom>
        </p:spPr>
      </p:pic>
      <p:sp>
        <p:nvSpPr>
          <p:cNvPr id="74" name="正方形/長方形 73"/>
          <p:cNvSpPr/>
          <p:nvPr/>
        </p:nvSpPr>
        <p:spPr>
          <a:xfrm>
            <a:off x="2260827" y="1836370"/>
            <a:ext cx="1260778" cy="784830"/>
          </a:xfrm>
          <a:prstGeom prst="rect">
            <a:avLst/>
          </a:prstGeom>
        </p:spPr>
        <p:txBody>
          <a:bodyPr wrap="square">
            <a:spAutoFit/>
          </a:bodyPr>
          <a:lstStyle/>
          <a:p>
            <a:pPr>
              <a:lnSpc>
                <a:spcPts val="857"/>
              </a:lnSpc>
            </a:pPr>
            <a:r>
              <a:rPr lang="ja-JP" altLang="en-US" sz="572" b="1" spc="24" dirty="0">
                <a:latin typeface="Hiragino Kaku Gothic Pro W6" charset="-128"/>
                <a:ea typeface="Hiragino Kaku Gothic Pro W6" charset="-128"/>
                <a:cs typeface="Hiragino Kaku Gothic Pro W6" charset="-128"/>
              </a:rPr>
              <a:t>大人っぽく？かわいく？</a:t>
            </a:r>
            <a:endParaRPr lang="en-US" altLang="ja-JP" sz="572" b="1" spc="24" dirty="0">
              <a:latin typeface="Hiragino Kaku Gothic Pro W6" charset="-128"/>
              <a:ea typeface="Hiragino Kaku Gothic Pro W6" charset="-128"/>
              <a:cs typeface="Hiragino Kaku Gothic Pro W6" charset="-128"/>
            </a:endParaRPr>
          </a:p>
          <a:p>
            <a:pPr>
              <a:lnSpc>
                <a:spcPts val="857"/>
              </a:lnSpc>
            </a:pPr>
            <a:r>
              <a:rPr lang="ja-JP" altLang="en-US" sz="572" b="1" spc="24" dirty="0">
                <a:latin typeface="Hiragino Kaku Gothic Pro W6" charset="-128"/>
                <a:ea typeface="Hiragino Kaku Gothic Pro W6" charset="-128"/>
                <a:cs typeface="Hiragino Kaku Gothic Pro W6" charset="-128"/>
              </a:rPr>
              <a:t>ヘアカラーで一気に印象をチェンジ！トレンドのヘアカラーをチェック！あなたに似合う色がきっとある。お店でお待ちしています！</a:t>
            </a:r>
            <a:endParaRPr lang="en-US" altLang="ja-JP" sz="572" b="1" spc="24" dirty="0">
              <a:latin typeface="Hiragino Kaku Gothic Pro W6" charset="-128"/>
              <a:ea typeface="Hiragino Kaku Gothic Pro W6" charset="-128"/>
              <a:cs typeface="Hiragino Kaku Gothic Pro W6" charset="-128"/>
            </a:endParaRPr>
          </a:p>
        </p:txBody>
      </p:sp>
      <p:sp>
        <p:nvSpPr>
          <p:cNvPr id="75" name="正方形/長方形 74"/>
          <p:cNvSpPr/>
          <p:nvPr/>
        </p:nvSpPr>
        <p:spPr>
          <a:xfrm>
            <a:off x="159832" y="4711991"/>
            <a:ext cx="1298715" cy="301236"/>
          </a:xfrm>
          <a:prstGeom prst="rect">
            <a:avLst/>
          </a:prstGeom>
        </p:spPr>
        <p:txBody>
          <a:bodyPr wrap="square">
            <a:spAutoFit/>
          </a:bodyPr>
          <a:lstStyle/>
          <a:p>
            <a:pPr>
              <a:lnSpc>
                <a:spcPct val="150000"/>
              </a:lnSpc>
            </a:pPr>
            <a:r>
              <a:rPr lang="ja-JP" altLang="en-US" sz="905" b="1" spc="48" dirty="0">
                <a:latin typeface="Hiragino Kaku Gothic Pro W6" charset="-128"/>
                <a:ea typeface="Hiragino Kaku Gothic Pro W6" charset="-128"/>
                <a:cs typeface="Hiragino Kaku Gothic Pro W6" charset="-128"/>
              </a:rPr>
              <a:t>サンプルの飲食店</a:t>
            </a:r>
            <a:endParaRPr lang="en-US" altLang="ja-JP" sz="905" b="1" spc="48" dirty="0">
              <a:latin typeface="Hiragino Kaku Gothic Pro W6" charset="-128"/>
              <a:ea typeface="Hiragino Kaku Gothic Pro W6" charset="-128"/>
              <a:cs typeface="Hiragino Kaku Gothic Pro W6" charset="-128"/>
            </a:endParaRPr>
          </a:p>
        </p:txBody>
      </p:sp>
      <p:sp>
        <p:nvSpPr>
          <p:cNvPr id="76" name="正方形/長方形 75"/>
          <p:cNvSpPr/>
          <p:nvPr/>
        </p:nvSpPr>
        <p:spPr>
          <a:xfrm>
            <a:off x="161371" y="4903912"/>
            <a:ext cx="1297176" cy="158377"/>
          </a:xfrm>
          <a:prstGeom prst="rect">
            <a:avLst/>
          </a:prstGeom>
        </p:spPr>
        <p:txBody>
          <a:bodyPr wrap="square">
            <a:spAutoFit/>
          </a:bodyPr>
          <a:lstStyle/>
          <a:p>
            <a:r>
              <a:rPr lang="ja-JP" altLang="en-US" sz="429" dirty="0">
                <a:latin typeface="Yu Gothic Medium" charset="-128"/>
                <a:ea typeface="Yu Gothic Medium" charset="-128"/>
                <a:cs typeface="Yu Gothic Medium" charset="-128"/>
              </a:rPr>
              <a:t>〒</a:t>
            </a:r>
            <a:r>
              <a:rPr lang="en-US" altLang="ja-JP" sz="429" dirty="0">
                <a:latin typeface="Yu Gothic Medium" charset="-128"/>
                <a:ea typeface="Yu Gothic Medium" charset="-128"/>
                <a:cs typeface="Yu Gothic Medium" charset="-128"/>
              </a:rPr>
              <a:t>000-0000</a:t>
            </a:r>
            <a:r>
              <a:rPr lang="ja-JP" altLang="en-US" sz="429" dirty="0">
                <a:latin typeface="Yu Gothic Medium" charset="-128"/>
                <a:ea typeface="Yu Gothic Medium" charset="-128"/>
                <a:cs typeface="Yu Gothic Medium" charset="-128"/>
              </a:rPr>
              <a:t>　〇〇県〇〇市〇〇〇〇〇〇〇</a:t>
            </a:r>
            <a:endParaRPr lang="en-US" altLang="ja-JP" sz="429" dirty="0">
              <a:latin typeface="Yu Gothic Medium" charset="-128"/>
              <a:ea typeface="Yu Gothic Medium" charset="-128"/>
              <a:cs typeface="Yu Gothic Medium" charset="-128"/>
            </a:endParaRPr>
          </a:p>
        </p:txBody>
      </p:sp>
      <p:sp>
        <p:nvSpPr>
          <p:cNvPr id="77" name="正方形/長方形 76"/>
          <p:cNvSpPr/>
          <p:nvPr/>
        </p:nvSpPr>
        <p:spPr>
          <a:xfrm>
            <a:off x="222914" y="1261913"/>
            <a:ext cx="668829" cy="8917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78" name="正方形/長方形 77"/>
          <p:cNvSpPr/>
          <p:nvPr/>
        </p:nvSpPr>
        <p:spPr>
          <a:xfrm>
            <a:off x="2246813" y="4713438"/>
            <a:ext cx="1236236" cy="312330"/>
          </a:xfrm>
          <a:prstGeom prst="rect">
            <a:avLst/>
          </a:prstGeom>
        </p:spPr>
        <p:txBody>
          <a:bodyPr wrap="none">
            <a:spAutoFit/>
          </a:bodyPr>
          <a:lstStyle/>
          <a:p>
            <a:pPr>
              <a:lnSpc>
                <a:spcPct val="150000"/>
              </a:lnSpc>
            </a:pPr>
            <a:r>
              <a:rPr lang="en-US" altLang="ja-JP" sz="953" b="1" dirty="0">
                <a:latin typeface="Hiragino Kaku Gothic Pro W6" charset="-128"/>
                <a:ea typeface="Hiragino Kaku Gothic Pro W6" charset="-128"/>
                <a:cs typeface="Hiragino Kaku Gothic Pro W6" charset="-128"/>
              </a:rPr>
              <a:t>0000-000-0000</a:t>
            </a:r>
          </a:p>
        </p:txBody>
      </p:sp>
      <p:pic>
        <p:nvPicPr>
          <p:cNvPr id="79" name="図 7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71195" y="365998"/>
            <a:ext cx="1035042" cy="1432801"/>
          </a:xfrm>
          <a:prstGeom prst="rect">
            <a:avLst/>
          </a:prstGeom>
        </p:spPr>
      </p:pic>
      <p:pic>
        <p:nvPicPr>
          <p:cNvPr id="80" name="図 7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9533" y="1156001"/>
            <a:ext cx="888424" cy="1106174"/>
          </a:xfrm>
          <a:prstGeom prst="rect">
            <a:avLst/>
          </a:prstGeom>
        </p:spPr>
      </p:pic>
      <p:sp>
        <p:nvSpPr>
          <p:cNvPr id="81" name="正方形/長方形 80"/>
          <p:cNvSpPr/>
          <p:nvPr/>
        </p:nvSpPr>
        <p:spPr>
          <a:xfrm>
            <a:off x="619315" y="663071"/>
            <a:ext cx="1200947" cy="87843"/>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82" name="テキスト ボックス 81"/>
          <p:cNvSpPr txBox="1"/>
          <p:nvPr/>
        </p:nvSpPr>
        <p:spPr>
          <a:xfrm>
            <a:off x="581527" y="559821"/>
            <a:ext cx="1441473" cy="253596"/>
          </a:xfrm>
          <a:prstGeom prst="rect">
            <a:avLst/>
          </a:prstGeom>
          <a:noFill/>
        </p:spPr>
        <p:txBody>
          <a:bodyPr wrap="square" rtlCol="0">
            <a:spAutoFit/>
          </a:bodyPr>
          <a:lstStyle/>
          <a:p>
            <a:r>
              <a:rPr lang="ja-JP" altLang="en-US" sz="1048" b="1" spc="24" dirty="0">
                <a:latin typeface="Hiragino Kaku Gothic Pro W6" charset="-128"/>
                <a:ea typeface="Hiragino Kaku Gothic Pro W6" charset="-128"/>
                <a:cs typeface="Hiragino Kaku Gothic Pro W6" charset="-128"/>
              </a:rPr>
              <a:t>ハイライトカラー</a:t>
            </a:r>
            <a:endParaRPr kumimoji="1" lang="ja-JP" altLang="en-US" sz="1048" dirty="0"/>
          </a:p>
        </p:txBody>
      </p:sp>
      <p:sp>
        <p:nvSpPr>
          <p:cNvPr id="83" name="正方形/長方形 82"/>
          <p:cNvSpPr/>
          <p:nvPr/>
        </p:nvSpPr>
        <p:spPr>
          <a:xfrm>
            <a:off x="576678" y="779746"/>
            <a:ext cx="1530609" cy="361637"/>
          </a:xfrm>
          <a:prstGeom prst="rect">
            <a:avLst/>
          </a:prstGeom>
        </p:spPr>
        <p:txBody>
          <a:bodyPr wrap="square">
            <a:spAutoFit/>
          </a:bodyPr>
          <a:lstStyle/>
          <a:p>
            <a:pPr>
              <a:lnSpc>
                <a:spcPts val="667"/>
              </a:lnSpc>
            </a:pPr>
            <a:r>
              <a:rPr lang="ja-JP" altLang="en-US" sz="476" b="1" spc="24" dirty="0">
                <a:latin typeface="Yu Gothic" charset="-128"/>
                <a:ea typeface="Yu Gothic" charset="-128"/>
                <a:cs typeface="Yu Gothic" charset="-128"/>
              </a:rPr>
              <a:t>明るい色を部分的に染めるハイライト。</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髪に立体感が出る今シーズン流行りの色。</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明るい印象にチェンジ！したいあなたに。</a:t>
            </a:r>
            <a:endParaRPr lang="en-US" altLang="ja-JP" sz="476" b="1" spc="24" dirty="0">
              <a:latin typeface="Yu Gothic" charset="-128"/>
              <a:ea typeface="Yu Gothic" charset="-128"/>
              <a:cs typeface="Yu Gothic" charset="-128"/>
            </a:endParaRPr>
          </a:p>
        </p:txBody>
      </p:sp>
      <p:sp>
        <p:nvSpPr>
          <p:cNvPr id="84" name="テキスト ボックス 83"/>
          <p:cNvSpPr txBox="1"/>
          <p:nvPr/>
        </p:nvSpPr>
        <p:spPr>
          <a:xfrm>
            <a:off x="768216" y="1111149"/>
            <a:ext cx="1025983" cy="194990"/>
          </a:xfrm>
          <a:prstGeom prst="rect">
            <a:avLst/>
          </a:prstGeom>
          <a:noFill/>
        </p:spPr>
        <p:txBody>
          <a:bodyPr wrap="square" rtlCol="0">
            <a:spAutoFit/>
          </a:bodyPr>
          <a:lstStyle/>
          <a:p>
            <a:pPr algn="ctr"/>
            <a:r>
              <a:rPr lang="en-US" altLang="ja-JP" sz="667" b="1" spc="24" dirty="0">
                <a:latin typeface="Hiragino Kaku Gothic Pro W6" charset="-128"/>
                <a:ea typeface="Hiragino Kaku Gothic Pro W6" charset="-128"/>
                <a:cs typeface="Hiragino Kaku Gothic Pro W6" charset="-128"/>
              </a:rPr>
              <a:t>14,000yen</a:t>
            </a:r>
            <a:endParaRPr kumimoji="1" lang="ja-JP" altLang="en-US" sz="667" dirty="0"/>
          </a:p>
        </p:txBody>
      </p:sp>
      <p:pic>
        <p:nvPicPr>
          <p:cNvPr id="85" name="図 8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76355" y="1664652"/>
            <a:ext cx="881165" cy="474697"/>
          </a:xfrm>
          <a:prstGeom prst="rect">
            <a:avLst/>
          </a:prstGeom>
        </p:spPr>
      </p:pic>
      <p:sp>
        <p:nvSpPr>
          <p:cNvPr id="86" name="正方形/長方形 85"/>
          <p:cNvSpPr/>
          <p:nvPr/>
        </p:nvSpPr>
        <p:spPr>
          <a:xfrm>
            <a:off x="236839" y="2661031"/>
            <a:ext cx="1227216" cy="87843"/>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87" name="テキスト ボックス 86"/>
          <p:cNvSpPr txBox="1"/>
          <p:nvPr/>
        </p:nvSpPr>
        <p:spPr>
          <a:xfrm>
            <a:off x="203580" y="2557780"/>
            <a:ext cx="1547896" cy="253596"/>
          </a:xfrm>
          <a:prstGeom prst="rect">
            <a:avLst/>
          </a:prstGeom>
          <a:noFill/>
        </p:spPr>
        <p:txBody>
          <a:bodyPr wrap="square" rtlCol="0">
            <a:spAutoFit/>
          </a:bodyPr>
          <a:lstStyle/>
          <a:p>
            <a:r>
              <a:rPr lang="ja-JP" altLang="en-US" sz="1048" b="1" spc="24" dirty="0">
                <a:latin typeface="Hiragino Kaku Gothic Pro W6" charset="-128"/>
                <a:ea typeface="Hiragino Kaku Gothic Pro W6" charset="-128"/>
                <a:cs typeface="Hiragino Kaku Gothic Pro W6" charset="-128"/>
              </a:rPr>
              <a:t>ヌーディベージュ</a:t>
            </a:r>
            <a:endParaRPr kumimoji="1" lang="ja-JP" altLang="en-US" sz="1048" dirty="0"/>
          </a:p>
        </p:txBody>
      </p:sp>
      <p:sp>
        <p:nvSpPr>
          <p:cNvPr id="88" name="正方形/長方形 87"/>
          <p:cNvSpPr/>
          <p:nvPr/>
        </p:nvSpPr>
        <p:spPr>
          <a:xfrm>
            <a:off x="185024" y="2777487"/>
            <a:ext cx="1400795" cy="361637"/>
          </a:xfrm>
          <a:prstGeom prst="rect">
            <a:avLst/>
          </a:prstGeom>
        </p:spPr>
        <p:txBody>
          <a:bodyPr wrap="square">
            <a:spAutoFit/>
          </a:bodyPr>
          <a:lstStyle/>
          <a:p>
            <a:pPr>
              <a:lnSpc>
                <a:spcPts val="667"/>
              </a:lnSpc>
            </a:pPr>
            <a:r>
              <a:rPr lang="ja-JP" altLang="en-US" sz="476" b="1" spc="24" dirty="0">
                <a:latin typeface="Yu Gothic" charset="-128"/>
                <a:ea typeface="Yu Gothic" charset="-128"/>
                <a:cs typeface="Yu Gothic" charset="-128"/>
              </a:rPr>
              <a:t>女の子らしさをグッと上げる明るく柔らかい印象の今年のトレンドカラー。</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ふんわり軽やかな印象に。</a:t>
            </a:r>
            <a:endParaRPr lang="en-US" altLang="ja-JP" sz="476" b="1" spc="24" dirty="0">
              <a:latin typeface="Yu Gothic" charset="-128"/>
              <a:ea typeface="Yu Gothic" charset="-128"/>
              <a:cs typeface="Yu Gothic" charset="-128"/>
            </a:endParaRPr>
          </a:p>
        </p:txBody>
      </p:sp>
      <p:sp>
        <p:nvSpPr>
          <p:cNvPr id="89" name="テキスト ボックス 88"/>
          <p:cNvSpPr txBox="1"/>
          <p:nvPr/>
        </p:nvSpPr>
        <p:spPr>
          <a:xfrm>
            <a:off x="419821" y="3110305"/>
            <a:ext cx="907259" cy="194990"/>
          </a:xfrm>
          <a:prstGeom prst="rect">
            <a:avLst/>
          </a:prstGeom>
          <a:noFill/>
        </p:spPr>
        <p:txBody>
          <a:bodyPr wrap="square" rtlCol="0">
            <a:spAutoFit/>
          </a:bodyPr>
          <a:lstStyle/>
          <a:p>
            <a:pPr algn="ctr"/>
            <a:r>
              <a:rPr lang="en-US" altLang="ja-JP" sz="667" b="1" spc="24" dirty="0">
                <a:latin typeface="Hiragino Kaku Gothic Pro W6" charset="-128"/>
                <a:ea typeface="Hiragino Kaku Gothic Pro W6" charset="-128"/>
                <a:cs typeface="Hiragino Kaku Gothic Pro W6" charset="-128"/>
              </a:rPr>
              <a:t>14,000yen</a:t>
            </a:r>
            <a:endParaRPr kumimoji="1" lang="ja-JP" altLang="en-US" sz="667" dirty="0"/>
          </a:p>
        </p:txBody>
      </p:sp>
      <p:sp>
        <p:nvSpPr>
          <p:cNvPr id="90" name="正方形/長方形 89"/>
          <p:cNvSpPr/>
          <p:nvPr/>
        </p:nvSpPr>
        <p:spPr>
          <a:xfrm>
            <a:off x="946794" y="3481719"/>
            <a:ext cx="668829" cy="8917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pic>
        <p:nvPicPr>
          <p:cNvPr id="91" name="図 9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7804" y="3377571"/>
            <a:ext cx="888424" cy="1106174"/>
          </a:xfrm>
          <a:prstGeom prst="rect">
            <a:avLst/>
          </a:prstGeom>
        </p:spPr>
      </p:pic>
      <p:pic>
        <p:nvPicPr>
          <p:cNvPr id="92" name="図 9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6698" y="4013410"/>
            <a:ext cx="727288" cy="377435"/>
          </a:xfrm>
          <a:prstGeom prst="rect">
            <a:avLst/>
          </a:prstGeom>
        </p:spPr>
      </p:pic>
      <p:sp>
        <p:nvSpPr>
          <p:cNvPr id="93" name="正方形/長方形 92"/>
          <p:cNvSpPr/>
          <p:nvPr/>
        </p:nvSpPr>
        <p:spPr>
          <a:xfrm>
            <a:off x="2029068" y="3759080"/>
            <a:ext cx="1240598" cy="87843"/>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94" name="テキスト ボックス 93"/>
          <p:cNvSpPr txBox="1"/>
          <p:nvPr/>
        </p:nvSpPr>
        <p:spPr>
          <a:xfrm>
            <a:off x="2023000" y="3655830"/>
            <a:ext cx="1500881" cy="253596"/>
          </a:xfrm>
          <a:prstGeom prst="rect">
            <a:avLst/>
          </a:prstGeom>
          <a:noFill/>
        </p:spPr>
        <p:txBody>
          <a:bodyPr wrap="square" rtlCol="0">
            <a:spAutoFit/>
          </a:bodyPr>
          <a:lstStyle/>
          <a:p>
            <a:r>
              <a:rPr lang="ja-JP" altLang="en-US" sz="1048" b="1" spc="24" dirty="0">
                <a:latin typeface="Hiragino Kaku Gothic Pro W6" charset="-128"/>
                <a:ea typeface="Hiragino Kaku Gothic Pro W6" charset="-128"/>
                <a:cs typeface="Hiragino Kaku Gothic Pro W6" charset="-128"/>
              </a:rPr>
              <a:t>ブルージュカラー</a:t>
            </a:r>
            <a:endParaRPr kumimoji="1" lang="ja-JP" altLang="en-US" sz="1048" dirty="0"/>
          </a:p>
        </p:txBody>
      </p:sp>
      <p:sp>
        <p:nvSpPr>
          <p:cNvPr id="95" name="正方形/長方形 94"/>
          <p:cNvSpPr/>
          <p:nvPr/>
        </p:nvSpPr>
        <p:spPr>
          <a:xfrm>
            <a:off x="1974301" y="3875756"/>
            <a:ext cx="1400795" cy="361637"/>
          </a:xfrm>
          <a:prstGeom prst="rect">
            <a:avLst/>
          </a:prstGeom>
        </p:spPr>
        <p:txBody>
          <a:bodyPr wrap="square">
            <a:spAutoFit/>
          </a:bodyPr>
          <a:lstStyle/>
          <a:p>
            <a:pPr>
              <a:lnSpc>
                <a:spcPts val="667"/>
              </a:lnSpc>
            </a:pPr>
            <a:r>
              <a:rPr lang="ja-JP" altLang="en-US" sz="476" b="1" spc="24" dirty="0">
                <a:latin typeface="Yu Gothic" charset="-128"/>
                <a:ea typeface="Yu Gothic" charset="-128"/>
                <a:cs typeface="Yu Gothic" charset="-128"/>
              </a:rPr>
              <a:t>ブルーにベージュをプラスしたくすみが面白い人気のカラー。</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落ち着きの中に遊びゴコロを忍ばせて。</a:t>
            </a:r>
            <a:endParaRPr lang="en-US" altLang="ja-JP" sz="476" b="1" spc="24" dirty="0">
              <a:latin typeface="Yu Gothic" charset="-128"/>
              <a:ea typeface="Yu Gothic" charset="-128"/>
              <a:cs typeface="Yu Gothic" charset="-128"/>
            </a:endParaRPr>
          </a:p>
        </p:txBody>
      </p:sp>
      <p:sp>
        <p:nvSpPr>
          <p:cNvPr id="96" name="テキスト ボックス 95"/>
          <p:cNvSpPr txBox="1"/>
          <p:nvPr/>
        </p:nvSpPr>
        <p:spPr>
          <a:xfrm>
            <a:off x="2210198" y="4207158"/>
            <a:ext cx="911594" cy="194990"/>
          </a:xfrm>
          <a:prstGeom prst="rect">
            <a:avLst/>
          </a:prstGeom>
          <a:noFill/>
        </p:spPr>
        <p:txBody>
          <a:bodyPr wrap="square" rtlCol="0">
            <a:spAutoFit/>
          </a:bodyPr>
          <a:lstStyle/>
          <a:p>
            <a:pPr algn="ctr"/>
            <a:r>
              <a:rPr lang="en-US" altLang="ja-JP" sz="667" b="1" spc="24" dirty="0">
                <a:latin typeface="Hiragino Kaku Gothic Pro W6" charset="-128"/>
                <a:ea typeface="Hiragino Kaku Gothic Pro W6" charset="-128"/>
                <a:cs typeface="Hiragino Kaku Gothic Pro W6" charset="-128"/>
              </a:rPr>
              <a:t>14,000yen</a:t>
            </a:r>
            <a:endParaRPr kumimoji="1" lang="ja-JP" altLang="en-US" sz="667" dirty="0"/>
          </a:p>
        </p:txBody>
      </p:sp>
      <p:sp>
        <p:nvSpPr>
          <p:cNvPr id="97" name="正方形/長方形 96"/>
          <p:cNvSpPr/>
          <p:nvPr/>
        </p:nvSpPr>
        <p:spPr>
          <a:xfrm>
            <a:off x="2708318" y="2726380"/>
            <a:ext cx="668829" cy="8917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pic>
        <p:nvPicPr>
          <p:cNvPr id="98" name="図 9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98519" y="2619164"/>
            <a:ext cx="888424" cy="1106174"/>
          </a:xfrm>
          <a:prstGeom prst="rect">
            <a:avLst/>
          </a:prstGeom>
        </p:spPr>
      </p:pic>
      <p:pic>
        <p:nvPicPr>
          <p:cNvPr id="99" name="図 9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899957" y="2720468"/>
            <a:ext cx="721481" cy="380338"/>
          </a:xfrm>
          <a:prstGeom prst="rect">
            <a:avLst/>
          </a:prstGeom>
        </p:spPr>
      </p:pic>
      <p:sp>
        <p:nvSpPr>
          <p:cNvPr id="100" name="正方形/長方形 99"/>
          <p:cNvSpPr/>
          <p:nvPr/>
        </p:nvSpPr>
        <p:spPr>
          <a:xfrm>
            <a:off x="2263856" y="4881204"/>
            <a:ext cx="1297176" cy="198388"/>
          </a:xfrm>
          <a:prstGeom prst="rect">
            <a:avLst/>
          </a:prstGeom>
        </p:spPr>
        <p:txBody>
          <a:bodyPr wrap="square">
            <a:spAutoFit/>
          </a:bodyPr>
          <a:lstStyle/>
          <a:p>
            <a:pPr>
              <a:lnSpc>
                <a:spcPct val="150000"/>
              </a:lnSpc>
            </a:pPr>
            <a:r>
              <a:rPr lang="en-US" altLang="ja-JP" sz="524" dirty="0">
                <a:latin typeface="Hiragino Kaku Gothic Pro W3" charset="-128"/>
                <a:ea typeface="Hiragino Kaku Gothic Pro W3" charset="-128"/>
                <a:cs typeface="Hiragino Kaku Gothic Pro W3" charset="-128"/>
              </a:rPr>
              <a:t>http://sample-shop.com</a:t>
            </a:r>
          </a:p>
        </p:txBody>
      </p:sp>
      <p:sp>
        <p:nvSpPr>
          <p:cNvPr id="101" name="正方形/長方形 100"/>
          <p:cNvSpPr/>
          <p:nvPr/>
        </p:nvSpPr>
        <p:spPr>
          <a:xfrm>
            <a:off x="1368688" y="4771547"/>
            <a:ext cx="911437" cy="271869"/>
          </a:xfrm>
          <a:prstGeom prst="rect">
            <a:avLst/>
          </a:prstGeom>
        </p:spPr>
        <p:txBody>
          <a:bodyPr wrap="square">
            <a:spAutoFit/>
          </a:bodyPr>
          <a:lstStyle/>
          <a:p>
            <a:pPr>
              <a:lnSpc>
                <a:spcPts val="667"/>
              </a:lnSpc>
            </a:pPr>
            <a:r>
              <a:rPr lang="ja-JP" altLang="en-US" sz="429" b="1" dirty="0">
                <a:latin typeface="Yu Gothic" charset="-128"/>
                <a:ea typeface="Yu Gothic" charset="-128"/>
                <a:cs typeface="Yu Gothic" charset="-128"/>
              </a:rPr>
              <a:t>営業時間：</a:t>
            </a:r>
            <a:r>
              <a:rPr lang="en-US" altLang="ja-JP" sz="429" b="1" dirty="0">
                <a:latin typeface="Yu Gothic" charset="-128"/>
                <a:ea typeface="Yu Gothic" charset="-128"/>
                <a:cs typeface="Yu Gothic" charset="-128"/>
              </a:rPr>
              <a:t>00:00</a:t>
            </a:r>
            <a:r>
              <a:rPr lang="ja-JP" altLang="en-US" sz="429" b="1" dirty="0">
                <a:latin typeface="Yu Gothic" charset="-128"/>
                <a:ea typeface="Yu Gothic" charset="-128"/>
                <a:cs typeface="Yu Gothic" charset="-128"/>
              </a:rPr>
              <a:t>～</a:t>
            </a:r>
            <a:r>
              <a:rPr lang="en-US" altLang="ja-JP" sz="429" b="1" dirty="0">
                <a:latin typeface="Yu Gothic" charset="-128"/>
                <a:ea typeface="Yu Gothic" charset="-128"/>
                <a:cs typeface="Yu Gothic" charset="-128"/>
              </a:rPr>
              <a:t> 00:00</a:t>
            </a:r>
          </a:p>
          <a:p>
            <a:pPr>
              <a:lnSpc>
                <a:spcPts val="667"/>
              </a:lnSpc>
            </a:pPr>
            <a:r>
              <a:rPr lang="ja-JP" altLang="en-US" sz="429" b="1" dirty="0">
                <a:latin typeface="Yu Gothic" charset="-128"/>
                <a:ea typeface="Yu Gothic" charset="-128"/>
                <a:cs typeface="Yu Gothic" charset="-128"/>
              </a:rPr>
              <a:t>定休日：〇曜日、第〇曜日</a:t>
            </a:r>
            <a:endParaRPr lang="en-US" altLang="ja-JP" sz="429" b="1" dirty="0">
              <a:latin typeface="Yu Gothic" charset="-128"/>
              <a:ea typeface="Yu Gothic" charset="-128"/>
              <a:cs typeface="Yu Gothic" charset="-128"/>
            </a:endParaRPr>
          </a:p>
        </p:txBody>
      </p:sp>
      <p:sp>
        <p:nvSpPr>
          <p:cNvPr id="102" name="正方形/長方形 101"/>
          <p:cNvSpPr/>
          <p:nvPr/>
        </p:nvSpPr>
        <p:spPr>
          <a:xfrm>
            <a:off x="1336475" y="4803442"/>
            <a:ext cx="21775" cy="191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103" name="正方形/長方形 102"/>
          <p:cNvSpPr/>
          <p:nvPr/>
        </p:nvSpPr>
        <p:spPr>
          <a:xfrm>
            <a:off x="2204690" y="4803442"/>
            <a:ext cx="21775" cy="191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Tree>
    <p:extLst>
      <p:ext uri="{BB962C8B-B14F-4D97-AF65-F5344CB8AC3E}">
        <p14:creationId xmlns:p14="http://schemas.microsoft.com/office/powerpoint/2010/main" val="186595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図 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79" y="4621623"/>
            <a:ext cx="3540629" cy="566152"/>
          </a:xfrm>
          <a:prstGeom prst="rect">
            <a:avLst/>
          </a:prstGeom>
        </p:spPr>
      </p:pic>
      <p:pic>
        <p:nvPicPr>
          <p:cNvPr id="57" name="図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4263" y="3349321"/>
            <a:ext cx="1569258" cy="1145370"/>
          </a:xfrm>
          <a:prstGeom prst="rect">
            <a:avLst/>
          </a:prstGeom>
        </p:spPr>
      </p:pic>
      <p:pic>
        <p:nvPicPr>
          <p:cNvPr id="58" name="図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338" y="2367039"/>
            <a:ext cx="1569258" cy="1184565"/>
          </a:xfrm>
          <a:prstGeom prst="rect">
            <a:avLst/>
          </a:prstGeom>
        </p:spPr>
      </p:pic>
      <p:pic>
        <p:nvPicPr>
          <p:cNvPr id="59" name="図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738" y="356524"/>
            <a:ext cx="1640390" cy="1183113"/>
          </a:xfrm>
          <a:prstGeom prst="rect">
            <a:avLst/>
          </a:prstGeom>
        </p:spPr>
      </p:pic>
      <p:sp>
        <p:nvSpPr>
          <p:cNvPr id="60" name="正方形/長方形 59"/>
          <p:cNvSpPr/>
          <p:nvPr/>
        </p:nvSpPr>
        <p:spPr>
          <a:xfrm>
            <a:off x="2260827" y="1836370"/>
            <a:ext cx="1260778" cy="784830"/>
          </a:xfrm>
          <a:prstGeom prst="rect">
            <a:avLst/>
          </a:prstGeom>
        </p:spPr>
        <p:txBody>
          <a:bodyPr wrap="square">
            <a:spAutoFit/>
          </a:bodyPr>
          <a:lstStyle/>
          <a:p>
            <a:pPr>
              <a:lnSpc>
                <a:spcPts val="857"/>
              </a:lnSpc>
            </a:pPr>
            <a:r>
              <a:rPr lang="ja-JP" altLang="en-US" sz="572" b="1" spc="24" dirty="0">
                <a:latin typeface="Hiragino Kaku Gothic Pro W6" charset="-128"/>
                <a:ea typeface="Hiragino Kaku Gothic Pro W6" charset="-128"/>
                <a:cs typeface="Hiragino Kaku Gothic Pro W6" charset="-128"/>
              </a:rPr>
              <a:t>大人っぽく？かわいく？</a:t>
            </a:r>
            <a:endParaRPr lang="en-US" altLang="ja-JP" sz="572" b="1" spc="24" dirty="0">
              <a:latin typeface="Hiragino Kaku Gothic Pro W6" charset="-128"/>
              <a:ea typeface="Hiragino Kaku Gothic Pro W6" charset="-128"/>
              <a:cs typeface="Hiragino Kaku Gothic Pro W6" charset="-128"/>
            </a:endParaRPr>
          </a:p>
          <a:p>
            <a:pPr>
              <a:lnSpc>
                <a:spcPts val="857"/>
              </a:lnSpc>
            </a:pPr>
            <a:r>
              <a:rPr lang="ja-JP" altLang="en-US" sz="572" b="1" spc="24" dirty="0">
                <a:latin typeface="Hiragino Kaku Gothic Pro W6" charset="-128"/>
                <a:ea typeface="Hiragino Kaku Gothic Pro W6" charset="-128"/>
                <a:cs typeface="Hiragino Kaku Gothic Pro W6" charset="-128"/>
              </a:rPr>
              <a:t>ヘアカラーで一気に印象をチェンジ！トレンドのヘアカラーをチェック！あなたに似合う色がきっとある。お店でお待ちしています！</a:t>
            </a:r>
            <a:endParaRPr lang="en-US" altLang="ja-JP" sz="572" b="1" spc="24" dirty="0">
              <a:latin typeface="Hiragino Kaku Gothic Pro W6" charset="-128"/>
              <a:ea typeface="Hiragino Kaku Gothic Pro W6" charset="-128"/>
              <a:cs typeface="Hiragino Kaku Gothic Pro W6" charset="-128"/>
            </a:endParaRPr>
          </a:p>
        </p:txBody>
      </p:sp>
      <p:sp>
        <p:nvSpPr>
          <p:cNvPr id="61" name="正方形/長方形 60"/>
          <p:cNvSpPr/>
          <p:nvPr/>
        </p:nvSpPr>
        <p:spPr>
          <a:xfrm>
            <a:off x="159832" y="4711991"/>
            <a:ext cx="1298715" cy="301236"/>
          </a:xfrm>
          <a:prstGeom prst="rect">
            <a:avLst/>
          </a:prstGeom>
        </p:spPr>
        <p:txBody>
          <a:bodyPr wrap="square">
            <a:spAutoFit/>
          </a:bodyPr>
          <a:lstStyle/>
          <a:p>
            <a:pPr>
              <a:lnSpc>
                <a:spcPct val="150000"/>
              </a:lnSpc>
            </a:pPr>
            <a:r>
              <a:rPr lang="ja-JP" altLang="en-US" sz="905" b="1" spc="48" dirty="0">
                <a:latin typeface="Hiragino Kaku Gothic Pro W6" charset="-128"/>
                <a:ea typeface="Hiragino Kaku Gothic Pro W6" charset="-128"/>
                <a:cs typeface="Hiragino Kaku Gothic Pro W6" charset="-128"/>
              </a:rPr>
              <a:t>サンプルの飲食店</a:t>
            </a:r>
            <a:endParaRPr lang="en-US" altLang="ja-JP" sz="905" b="1" spc="48" dirty="0">
              <a:latin typeface="Hiragino Kaku Gothic Pro W6" charset="-128"/>
              <a:ea typeface="Hiragino Kaku Gothic Pro W6" charset="-128"/>
              <a:cs typeface="Hiragino Kaku Gothic Pro W6" charset="-128"/>
            </a:endParaRPr>
          </a:p>
        </p:txBody>
      </p:sp>
      <p:sp>
        <p:nvSpPr>
          <p:cNvPr id="62" name="正方形/長方形 61"/>
          <p:cNvSpPr/>
          <p:nvPr/>
        </p:nvSpPr>
        <p:spPr>
          <a:xfrm>
            <a:off x="161371" y="4903912"/>
            <a:ext cx="1297176" cy="158377"/>
          </a:xfrm>
          <a:prstGeom prst="rect">
            <a:avLst/>
          </a:prstGeom>
        </p:spPr>
        <p:txBody>
          <a:bodyPr wrap="square">
            <a:spAutoFit/>
          </a:bodyPr>
          <a:lstStyle/>
          <a:p>
            <a:r>
              <a:rPr lang="ja-JP" altLang="en-US" sz="429" dirty="0">
                <a:latin typeface="Yu Gothic Medium" charset="-128"/>
                <a:ea typeface="Yu Gothic Medium" charset="-128"/>
                <a:cs typeface="Yu Gothic Medium" charset="-128"/>
              </a:rPr>
              <a:t>〒</a:t>
            </a:r>
            <a:r>
              <a:rPr lang="en-US" altLang="ja-JP" sz="429" dirty="0">
                <a:latin typeface="Yu Gothic Medium" charset="-128"/>
                <a:ea typeface="Yu Gothic Medium" charset="-128"/>
                <a:cs typeface="Yu Gothic Medium" charset="-128"/>
              </a:rPr>
              <a:t>000-0000</a:t>
            </a:r>
            <a:r>
              <a:rPr lang="ja-JP" altLang="en-US" sz="429" dirty="0">
                <a:latin typeface="Yu Gothic Medium" charset="-128"/>
                <a:ea typeface="Yu Gothic Medium" charset="-128"/>
                <a:cs typeface="Yu Gothic Medium" charset="-128"/>
              </a:rPr>
              <a:t>　〇〇県〇〇市〇〇〇〇〇〇〇</a:t>
            </a:r>
            <a:endParaRPr lang="en-US" altLang="ja-JP" sz="429" dirty="0">
              <a:latin typeface="Yu Gothic Medium" charset="-128"/>
              <a:ea typeface="Yu Gothic Medium" charset="-128"/>
              <a:cs typeface="Yu Gothic Medium" charset="-128"/>
            </a:endParaRPr>
          </a:p>
        </p:txBody>
      </p:sp>
      <p:sp>
        <p:nvSpPr>
          <p:cNvPr id="63" name="正方形/長方形 62"/>
          <p:cNvSpPr/>
          <p:nvPr/>
        </p:nvSpPr>
        <p:spPr>
          <a:xfrm>
            <a:off x="222914" y="1261913"/>
            <a:ext cx="668829" cy="8917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sp>
        <p:nvSpPr>
          <p:cNvPr id="64" name="正方形/長方形 63"/>
          <p:cNvSpPr/>
          <p:nvPr/>
        </p:nvSpPr>
        <p:spPr>
          <a:xfrm>
            <a:off x="2246813" y="4713438"/>
            <a:ext cx="1236236" cy="312330"/>
          </a:xfrm>
          <a:prstGeom prst="rect">
            <a:avLst/>
          </a:prstGeom>
        </p:spPr>
        <p:txBody>
          <a:bodyPr wrap="none">
            <a:spAutoFit/>
          </a:bodyPr>
          <a:lstStyle/>
          <a:p>
            <a:pPr>
              <a:lnSpc>
                <a:spcPct val="150000"/>
              </a:lnSpc>
            </a:pPr>
            <a:r>
              <a:rPr lang="en-US" altLang="ja-JP" sz="953" b="1" dirty="0">
                <a:latin typeface="Hiragino Kaku Gothic Pro W6" charset="-128"/>
                <a:ea typeface="Hiragino Kaku Gothic Pro W6" charset="-128"/>
                <a:cs typeface="Hiragino Kaku Gothic Pro W6" charset="-128"/>
              </a:rPr>
              <a:t>0000-000-0000</a:t>
            </a:r>
          </a:p>
        </p:txBody>
      </p:sp>
      <p:pic>
        <p:nvPicPr>
          <p:cNvPr id="65" name="図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71195" y="365998"/>
            <a:ext cx="1035042" cy="1432801"/>
          </a:xfrm>
          <a:prstGeom prst="rect">
            <a:avLst/>
          </a:prstGeom>
        </p:spPr>
      </p:pic>
      <p:pic>
        <p:nvPicPr>
          <p:cNvPr id="66" name="図 6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533" y="1156001"/>
            <a:ext cx="888424" cy="1106174"/>
          </a:xfrm>
          <a:prstGeom prst="rect">
            <a:avLst/>
          </a:prstGeom>
        </p:spPr>
      </p:pic>
      <p:sp>
        <p:nvSpPr>
          <p:cNvPr id="67" name="正方形/長方形 66"/>
          <p:cNvSpPr/>
          <p:nvPr/>
        </p:nvSpPr>
        <p:spPr>
          <a:xfrm>
            <a:off x="619315" y="663071"/>
            <a:ext cx="1200947" cy="87843"/>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68" name="テキスト ボックス 67"/>
          <p:cNvSpPr txBox="1"/>
          <p:nvPr/>
        </p:nvSpPr>
        <p:spPr>
          <a:xfrm>
            <a:off x="581527" y="559821"/>
            <a:ext cx="1441473" cy="253596"/>
          </a:xfrm>
          <a:prstGeom prst="rect">
            <a:avLst/>
          </a:prstGeom>
          <a:noFill/>
        </p:spPr>
        <p:txBody>
          <a:bodyPr wrap="square" rtlCol="0">
            <a:spAutoFit/>
          </a:bodyPr>
          <a:lstStyle/>
          <a:p>
            <a:r>
              <a:rPr lang="ja-JP" altLang="en-US" sz="1048" b="1" spc="24" dirty="0">
                <a:latin typeface="Hiragino Kaku Gothic Pro W6" charset="-128"/>
                <a:ea typeface="Hiragino Kaku Gothic Pro W6" charset="-128"/>
                <a:cs typeface="Hiragino Kaku Gothic Pro W6" charset="-128"/>
              </a:rPr>
              <a:t>ハイライトカラー</a:t>
            </a:r>
            <a:endParaRPr kumimoji="1" lang="ja-JP" altLang="en-US" sz="1048" dirty="0"/>
          </a:p>
        </p:txBody>
      </p:sp>
      <p:sp>
        <p:nvSpPr>
          <p:cNvPr id="69" name="正方形/長方形 68"/>
          <p:cNvSpPr/>
          <p:nvPr/>
        </p:nvSpPr>
        <p:spPr>
          <a:xfrm>
            <a:off x="576678" y="779746"/>
            <a:ext cx="1530609" cy="361637"/>
          </a:xfrm>
          <a:prstGeom prst="rect">
            <a:avLst/>
          </a:prstGeom>
        </p:spPr>
        <p:txBody>
          <a:bodyPr wrap="square">
            <a:spAutoFit/>
          </a:bodyPr>
          <a:lstStyle/>
          <a:p>
            <a:pPr>
              <a:lnSpc>
                <a:spcPts val="667"/>
              </a:lnSpc>
            </a:pPr>
            <a:r>
              <a:rPr lang="ja-JP" altLang="en-US" sz="476" b="1" spc="24" dirty="0">
                <a:latin typeface="Yu Gothic" charset="-128"/>
                <a:ea typeface="Yu Gothic" charset="-128"/>
                <a:cs typeface="Yu Gothic" charset="-128"/>
              </a:rPr>
              <a:t>明るい色を部分的に染めるハイライト。</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髪に立体感が出る今シーズン流行りの色。</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明るい印象にチェンジ！したいあなたに。</a:t>
            </a:r>
            <a:endParaRPr lang="en-US" altLang="ja-JP" sz="476" b="1" spc="24" dirty="0">
              <a:latin typeface="Yu Gothic" charset="-128"/>
              <a:ea typeface="Yu Gothic" charset="-128"/>
              <a:cs typeface="Yu Gothic" charset="-128"/>
            </a:endParaRPr>
          </a:p>
        </p:txBody>
      </p:sp>
      <p:sp>
        <p:nvSpPr>
          <p:cNvPr id="70" name="テキスト ボックス 69"/>
          <p:cNvSpPr txBox="1"/>
          <p:nvPr/>
        </p:nvSpPr>
        <p:spPr>
          <a:xfrm>
            <a:off x="768216" y="1111149"/>
            <a:ext cx="1025983" cy="194990"/>
          </a:xfrm>
          <a:prstGeom prst="rect">
            <a:avLst/>
          </a:prstGeom>
          <a:noFill/>
        </p:spPr>
        <p:txBody>
          <a:bodyPr wrap="square" rtlCol="0">
            <a:spAutoFit/>
          </a:bodyPr>
          <a:lstStyle/>
          <a:p>
            <a:pPr algn="ctr"/>
            <a:r>
              <a:rPr lang="en-US" altLang="ja-JP" sz="667" b="1" spc="24" dirty="0">
                <a:latin typeface="Hiragino Kaku Gothic Pro W6" charset="-128"/>
                <a:ea typeface="Hiragino Kaku Gothic Pro W6" charset="-128"/>
                <a:cs typeface="Hiragino Kaku Gothic Pro W6" charset="-128"/>
              </a:rPr>
              <a:t>14,000yen</a:t>
            </a:r>
            <a:endParaRPr kumimoji="1" lang="ja-JP" altLang="en-US" sz="667" dirty="0"/>
          </a:p>
        </p:txBody>
      </p:sp>
      <p:pic>
        <p:nvPicPr>
          <p:cNvPr id="71" name="図 7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6355" y="1664652"/>
            <a:ext cx="881165" cy="474697"/>
          </a:xfrm>
          <a:prstGeom prst="rect">
            <a:avLst/>
          </a:prstGeom>
        </p:spPr>
      </p:pic>
      <p:sp>
        <p:nvSpPr>
          <p:cNvPr id="72" name="正方形/長方形 71"/>
          <p:cNvSpPr/>
          <p:nvPr/>
        </p:nvSpPr>
        <p:spPr>
          <a:xfrm>
            <a:off x="236839" y="2661031"/>
            <a:ext cx="1227216" cy="87843"/>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73" name="テキスト ボックス 72"/>
          <p:cNvSpPr txBox="1"/>
          <p:nvPr/>
        </p:nvSpPr>
        <p:spPr>
          <a:xfrm>
            <a:off x="203580" y="2557780"/>
            <a:ext cx="1547896" cy="253596"/>
          </a:xfrm>
          <a:prstGeom prst="rect">
            <a:avLst/>
          </a:prstGeom>
          <a:noFill/>
        </p:spPr>
        <p:txBody>
          <a:bodyPr wrap="square" rtlCol="0">
            <a:spAutoFit/>
          </a:bodyPr>
          <a:lstStyle/>
          <a:p>
            <a:r>
              <a:rPr lang="ja-JP" altLang="en-US" sz="1048" b="1" spc="24" dirty="0">
                <a:latin typeface="Hiragino Kaku Gothic Pro W6" charset="-128"/>
                <a:ea typeface="Hiragino Kaku Gothic Pro W6" charset="-128"/>
                <a:cs typeface="Hiragino Kaku Gothic Pro W6" charset="-128"/>
              </a:rPr>
              <a:t>ヌーディベージュ</a:t>
            </a:r>
            <a:endParaRPr kumimoji="1" lang="ja-JP" altLang="en-US" sz="1048" dirty="0"/>
          </a:p>
        </p:txBody>
      </p:sp>
      <p:sp>
        <p:nvSpPr>
          <p:cNvPr id="74" name="正方形/長方形 73"/>
          <p:cNvSpPr/>
          <p:nvPr/>
        </p:nvSpPr>
        <p:spPr>
          <a:xfrm>
            <a:off x="185024" y="2777487"/>
            <a:ext cx="1400795" cy="361637"/>
          </a:xfrm>
          <a:prstGeom prst="rect">
            <a:avLst/>
          </a:prstGeom>
        </p:spPr>
        <p:txBody>
          <a:bodyPr wrap="square">
            <a:spAutoFit/>
          </a:bodyPr>
          <a:lstStyle/>
          <a:p>
            <a:pPr>
              <a:lnSpc>
                <a:spcPts val="667"/>
              </a:lnSpc>
            </a:pPr>
            <a:r>
              <a:rPr lang="ja-JP" altLang="en-US" sz="476" b="1" spc="24" dirty="0">
                <a:latin typeface="Yu Gothic" charset="-128"/>
                <a:ea typeface="Yu Gothic" charset="-128"/>
                <a:cs typeface="Yu Gothic" charset="-128"/>
              </a:rPr>
              <a:t>女の子らしさをグッと上げる明るく柔らかい印象の今年のトレンドカラー。</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ふんわり軽やかな印象に。</a:t>
            </a:r>
            <a:endParaRPr lang="en-US" altLang="ja-JP" sz="476" b="1" spc="24" dirty="0">
              <a:latin typeface="Yu Gothic" charset="-128"/>
              <a:ea typeface="Yu Gothic" charset="-128"/>
              <a:cs typeface="Yu Gothic" charset="-128"/>
            </a:endParaRPr>
          </a:p>
        </p:txBody>
      </p:sp>
      <p:sp>
        <p:nvSpPr>
          <p:cNvPr id="75" name="テキスト ボックス 74"/>
          <p:cNvSpPr txBox="1"/>
          <p:nvPr/>
        </p:nvSpPr>
        <p:spPr>
          <a:xfrm>
            <a:off x="419821" y="3110305"/>
            <a:ext cx="907259" cy="194990"/>
          </a:xfrm>
          <a:prstGeom prst="rect">
            <a:avLst/>
          </a:prstGeom>
          <a:noFill/>
        </p:spPr>
        <p:txBody>
          <a:bodyPr wrap="square" rtlCol="0">
            <a:spAutoFit/>
          </a:bodyPr>
          <a:lstStyle/>
          <a:p>
            <a:pPr algn="ctr"/>
            <a:r>
              <a:rPr lang="en-US" altLang="ja-JP" sz="667" b="1" spc="24" dirty="0">
                <a:latin typeface="Hiragino Kaku Gothic Pro W6" charset="-128"/>
                <a:ea typeface="Hiragino Kaku Gothic Pro W6" charset="-128"/>
                <a:cs typeface="Hiragino Kaku Gothic Pro W6" charset="-128"/>
              </a:rPr>
              <a:t>14,000yen</a:t>
            </a:r>
            <a:endParaRPr kumimoji="1" lang="ja-JP" altLang="en-US" sz="667" dirty="0"/>
          </a:p>
        </p:txBody>
      </p:sp>
      <p:sp>
        <p:nvSpPr>
          <p:cNvPr id="76" name="正方形/長方形 75"/>
          <p:cNvSpPr/>
          <p:nvPr/>
        </p:nvSpPr>
        <p:spPr>
          <a:xfrm>
            <a:off x="946794" y="3481719"/>
            <a:ext cx="668829" cy="8917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pic>
        <p:nvPicPr>
          <p:cNvPr id="77" name="図 7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37804" y="3377571"/>
            <a:ext cx="888424" cy="1106174"/>
          </a:xfrm>
          <a:prstGeom prst="rect">
            <a:avLst/>
          </a:prstGeom>
        </p:spPr>
      </p:pic>
      <p:pic>
        <p:nvPicPr>
          <p:cNvPr id="78" name="図 7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56698" y="4013410"/>
            <a:ext cx="727288" cy="377435"/>
          </a:xfrm>
          <a:prstGeom prst="rect">
            <a:avLst/>
          </a:prstGeom>
        </p:spPr>
      </p:pic>
      <p:sp>
        <p:nvSpPr>
          <p:cNvPr id="79" name="正方形/長方形 78"/>
          <p:cNvSpPr/>
          <p:nvPr/>
        </p:nvSpPr>
        <p:spPr>
          <a:xfrm>
            <a:off x="2029068" y="3759080"/>
            <a:ext cx="1240598" cy="87843"/>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80" name="テキスト ボックス 79"/>
          <p:cNvSpPr txBox="1"/>
          <p:nvPr/>
        </p:nvSpPr>
        <p:spPr>
          <a:xfrm>
            <a:off x="2023000" y="3655830"/>
            <a:ext cx="1500881" cy="253596"/>
          </a:xfrm>
          <a:prstGeom prst="rect">
            <a:avLst/>
          </a:prstGeom>
          <a:noFill/>
        </p:spPr>
        <p:txBody>
          <a:bodyPr wrap="square" rtlCol="0">
            <a:spAutoFit/>
          </a:bodyPr>
          <a:lstStyle/>
          <a:p>
            <a:r>
              <a:rPr lang="ja-JP" altLang="en-US" sz="1048" b="1" spc="24" dirty="0">
                <a:latin typeface="Hiragino Kaku Gothic Pro W6" charset="-128"/>
                <a:ea typeface="Hiragino Kaku Gothic Pro W6" charset="-128"/>
                <a:cs typeface="Hiragino Kaku Gothic Pro W6" charset="-128"/>
              </a:rPr>
              <a:t>ブルージュカラー</a:t>
            </a:r>
            <a:endParaRPr kumimoji="1" lang="ja-JP" altLang="en-US" sz="1048" dirty="0"/>
          </a:p>
        </p:txBody>
      </p:sp>
      <p:sp>
        <p:nvSpPr>
          <p:cNvPr id="81" name="正方形/長方形 80"/>
          <p:cNvSpPr/>
          <p:nvPr/>
        </p:nvSpPr>
        <p:spPr>
          <a:xfrm>
            <a:off x="1974301" y="3875756"/>
            <a:ext cx="1400795" cy="361637"/>
          </a:xfrm>
          <a:prstGeom prst="rect">
            <a:avLst/>
          </a:prstGeom>
        </p:spPr>
        <p:txBody>
          <a:bodyPr wrap="square">
            <a:spAutoFit/>
          </a:bodyPr>
          <a:lstStyle/>
          <a:p>
            <a:pPr>
              <a:lnSpc>
                <a:spcPts val="667"/>
              </a:lnSpc>
            </a:pPr>
            <a:r>
              <a:rPr lang="ja-JP" altLang="en-US" sz="476" b="1" spc="24" dirty="0">
                <a:latin typeface="Yu Gothic" charset="-128"/>
                <a:ea typeface="Yu Gothic" charset="-128"/>
                <a:cs typeface="Yu Gothic" charset="-128"/>
              </a:rPr>
              <a:t>ブルーにベージュをプラスしたくすみが面白い人気のカラー。</a:t>
            </a:r>
            <a:endParaRPr lang="en-US" altLang="ja-JP" sz="476" b="1" spc="24" dirty="0">
              <a:latin typeface="Yu Gothic" charset="-128"/>
              <a:ea typeface="Yu Gothic" charset="-128"/>
              <a:cs typeface="Yu Gothic" charset="-128"/>
            </a:endParaRPr>
          </a:p>
          <a:p>
            <a:pPr>
              <a:lnSpc>
                <a:spcPts val="667"/>
              </a:lnSpc>
            </a:pPr>
            <a:r>
              <a:rPr lang="ja-JP" altLang="en-US" sz="476" b="1" spc="24" dirty="0">
                <a:latin typeface="Yu Gothic" charset="-128"/>
                <a:ea typeface="Yu Gothic" charset="-128"/>
                <a:cs typeface="Yu Gothic" charset="-128"/>
              </a:rPr>
              <a:t>落ち着きの中に遊びゴコロを忍ばせて。</a:t>
            </a:r>
            <a:endParaRPr lang="en-US" altLang="ja-JP" sz="476" b="1" spc="24" dirty="0">
              <a:latin typeface="Yu Gothic" charset="-128"/>
              <a:ea typeface="Yu Gothic" charset="-128"/>
              <a:cs typeface="Yu Gothic" charset="-128"/>
            </a:endParaRPr>
          </a:p>
        </p:txBody>
      </p:sp>
      <p:sp>
        <p:nvSpPr>
          <p:cNvPr id="82" name="テキスト ボックス 81"/>
          <p:cNvSpPr txBox="1"/>
          <p:nvPr/>
        </p:nvSpPr>
        <p:spPr>
          <a:xfrm>
            <a:off x="2210198" y="4207158"/>
            <a:ext cx="911594" cy="194990"/>
          </a:xfrm>
          <a:prstGeom prst="rect">
            <a:avLst/>
          </a:prstGeom>
          <a:noFill/>
        </p:spPr>
        <p:txBody>
          <a:bodyPr wrap="square" rtlCol="0">
            <a:spAutoFit/>
          </a:bodyPr>
          <a:lstStyle/>
          <a:p>
            <a:pPr algn="ctr"/>
            <a:r>
              <a:rPr lang="en-US" altLang="ja-JP" sz="667" b="1" spc="24" dirty="0">
                <a:latin typeface="Hiragino Kaku Gothic Pro W6" charset="-128"/>
                <a:ea typeface="Hiragino Kaku Gothic Pro W6" charset="-128"/>
                <a:cs typeface="Hiragino Kaku Gothic Pro W6" charset="-128"/>
              </a:rPr>
              <a:t>14,000yen</a:t>
            </a:r>
            <a:endParaRPr kumimoji="1" lang="ja-JP" altLang="en-US" sz="667" dirty="0"/>
          </a:p>
        </p:txBody>
      </p:sp>
      <p:sp>
        <p:nvSpPr>
          <p:cNvPr id="83" name="正方形/長方形 82"/>
          <p:cNvSpPr/>
          <p:nvPr/>
        </p:nvSpPr>
        <p:spPr>
          <a:xfrm>
            <a:off x="2708318" y="2726380"/>
            <a:ext cx="668829" cy="8917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67" b="1" dirty="0"/>
              <a:t>写真を入れてください</a:t>
            </a:r>
            <a:r>
              <a:rPr kumimoji="1" lang="en-US" altLang="ja-JP" sz="667" b="1" dirty="0"/>
              <a:t> </a:t>
            </a:r>
            <a:endParaRPr kumimoji="1" lang="ja-JP" altLang="en-US" sz="667" b="1" dirty="0"/>
          </a:p>
        </p:txBody>
      </p:sp>
      <p:pic>
        <p:nvPicPr>
          <p:cNvPr id="84" name="図 8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98519" y="2619164"/>
            <a:ext cx="888424" cy="1106174"/>
          </a:xfrm>
          <a:prstGeom prst="rect">
            <a:avLst/>
          </a:prstGeom>
        </p:spPr>
      </p:pic>
      <p:pic>
        <p:nvPicPr>
          <p:cNvPr id="85" name="図 8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99957" y="2720468"/>
            <a:ext cx="721481" cy="380338"/>
          </a:xfrm>
          <a:prstGeom prst="rect">
            <a:avLst/>
          </a:prstGeom>
        </p:spPr>
      </p:pic>
      <p:sp>
        <p:nvSpPr>
          <p:cNvPr id="86" name="正方形/長方形 85"/>
          <p:cNvSpPr/>
          <p:nvPr/>
        </p:nvSpPr>
        <p:spPr>
          <a:xfrm>
            <a:off x="2263856" y="4881204"/>
            <a:ext cx="1297176" cy="213328"/>
          </a:xfrm>
          <a:prstGeom prst="rect">
            <a:avLst/>
          </a:prstGeom>
        </p:spPr>
        <p:txBody>
          <a:bodyPr wrap="square">
            <a:spAutoFit/>
          </a:bodyPr>
          <a:lstStyle/>
          <a:p>
            <a:pPr>
              <a:lnSpc>
                <a:spcPct val="150000"/>
              </a:lnSpc>
            </a:pPr>
            <a:r>
              <a:rPr lang="en-US" altLang="ja-JP" sz="524" dirty="0">
                <a:latin typeface="Hiragino Kaku Gothic Pro W3" charset="-128"/>
                <a:ea typeface="Hiragino Kaku Gothic Pro W3" charset="-128"/>
                <a:cs typeface="Hiragino Kaku Gothic Pro W3" charset="-128"/>
              </a:rPr>
              <a:t>http://</a:t>
            </a:r>
            <a:r>
              <a:rPr lang="en-US" altLang="ja-JP" sz="524" dirty="0" err="1">
                <a:latin typeface="Hiragino Kaku Gothic Pro W3" charset="-128"/>
                <a:ea typeface="Hiragino Kaku Gothic Pro W3" charset="-128"/>
                <a:cs typeface="Hiragino Kaku Gothic Pro W3" charset="-128"/>
              </a:rPr>
              <a:t>sumple-shop.com</a:t>
            </a:r>
            <a:endParaRPr lang="en-US" altLang="ja-JP" sz="524" dirty="0">
              <a:latin typeface="Hiragino Kaku Gothic Pro W3" charset="-128"/>
              <a:ea typeface="Hiragino Kaku Gothic Pro W3" charset="-128"/>
              <a:cs typeface="Hiragino Kaku Gothic Pro W3" charset="-128"/>
            </a:endParaRPr>
          </a:p>
        </p:txBody>
      </p:sp>
      <p:sp>
        <p:nvSpPr>
          <p:cNvPr id="87" name="正方形/長方形 86"/>
          <p:cNvSpPr/>
          <p:nvPr/>
        </p:nvSpPr>
        <p:spPr>
          <a:xfrm>
            <a:off x="1368688" y="4771547"/>
            <a:ext cx="911437" cy="271869"/>
          </a:xfrm>
          <a:prstGeom prst="rect">
            <a:avLst/>
          </a:prstGeom>
        </p:spPr>
        <p:txBody>
          <a:bodyPr wrap="square">
            <a:spAutoFit/>
          </a:bodyPr>
          <a:lstStyle/>
          <a:p>
            <a:pPr>
              <a:lnSpc>
                <a:spcPts val="667"/>
              </a:lnSpc>
            </a:pPr>
            <a:r>
              <a:rPr lang="ja-JP" altLang="en-US" sz="429" b="1" dirty="0">
                <a:latin typeface="Yu Gothic" charset="-128"/>
                <a:ea typeface="Yu Gothic" charset="-128"/>
                <a:cs typeface="Yu Gothic" charset="-128"/>
              </a:rPr>
              <a:t>営業時間：</a:t>
            </a:r>
            <a:r>
              <a:rPr lang="en-US" altLang="ja-JP" sz="429" b="1" dirty="0">
                <a:latin typeface="Yu Gothic" charset="-128"/>
                <a:ea typeface="Yu Gothic" charset="-128"/>
                <a:cs typeface="Yu Gothic" charset="-128"/>
              </a:rPr>
              <a:t>00:00</a:t>
            </a:r>
            <a:r>
              <a:rPr lang="ja-JP" altLang="en-US" sz="429" b="1" dirty="0">
                <a:latin typeface="Yu Gothic" charset="-128"/>
                <a:ea typeface="Yu Gothic" charset="-128"/>
                <a:cs typeface="Yu Gothic" charset="-128"/>
              </a:rPr>
              <a:t>～</a:t>
            </a:r>
            <a:r>
              <a:rPr lang="en-US" altLang="ja-JP" sz="429" b="1" dirty="0">
                <a:latin typeface="Yu Gothic" charset="-128"/>
                <a:ea typeface="Yu Gothic" charset="-128"/>
                <a:cs typeface="Yu Gothic" charset="-128"/>
              </a:rPr>
              <a:t> 00:00</a:t>
            </a:r>
          </a:p>
          <a:p>
            <a:pPr>
              <a:lnSpc>
                <a:spcPts val="667"/>
              </a:lnSpc>
            </a:pPr>
            <a:r>
              <a:rPr lang="ja-JP" altLang="en-US" sz="429" b="1" dirty="0">
                <a:latin typeface="Yu Gothic" charset="-128"/>
                <a:ea typeface="Yu Gothic" charset="-128"/>
                <a:cs typeface="Yu Gothic" charset="-128"/>
              </a:rPr>
              <a:t>定休日：〇曜日、第〇曜日</a:t>
            </a:r>
            <a:endParaRPr lang="en-US" altLang="ja-JP" sz="429" b="1" dirty="0">
              <a:latin typeface="Yu Gothic" charset="-128"/>
              <a:ea typeface="Yu Gothic" charset="-128"/>
              <a:cs typeface="Yu Gothic" charset="-128"/>
            </a:endParaRPr>
          </a:p>
        </p:txBody>
      </p:sp>
      <p:sp>
        <p:nvSpPr>
          <p:cNvPr id="88" name="正方形/長方形 87"/>
          <p:cNvSpPr/>
          <p:nvPr/>
        </p:nvSpPr>
        <p:spPr>
          <a:xfrm>
            <a:off x="1336475" y="4803442"/>
            <a:ext cx="21775" cy="191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89" name="正方形/長方形 88"/>
          <p:cNvSpPr/>
          <p:nvPr/>
        </p:nvSpPr>
        <p:spPr>
          <a:xfrm>
            <a:off x="2204690" y="4803442"/>
            <a:ext cx="21775" cy="1914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a:p>
        </p:txBody>
      </p:sp>
      <p:sp>
        <p:nvSpPr>
          <p:cNvPr id="90" name="正方形/長方形 89"/>
          <p:cNvSpPr/>
          <p:nvPr/>
        </p:nvSpPr>
        <p:spPr>
          <a:xfrm>
            <a:off x="0" y="0"/>
            <a:ext cx="3600450" cy="532765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dirty="0"/>
          </a:p>
        </p:txBody>
      </p:sp>
      <p:sp>
        <p:nvSpPr>
          <p:cNvPr id="100" name="正方形/長方形 99"/>
          <p:cNvSpPr/>
          <p:nvPr/>
        </p:nvSpPr>
        <p:spPr>
          <a:xfrm>
            <a:off x="2247053" y="417713"/>
            <a:ext cx="1063417" cy="139118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タイトルを</a:t>
            </a:r>
            <a:endParaRPr kumimoji="1" lang="en-US" altLang="ja-JP" sz="800" b="1" dirty="0"/>
          </a:p>
          <a:p>
            <a:pPr algn="ctr"/>
            <a:r>
              <a:rPr kumimoji="1" lang="ja-JP" altLang="en-US" sz="800" b="1" dirty="0"/>
              <a:t>変更することも可能です</a:t>
            </a:r>
          </a:p>
        </p:txBody>
      </p:sp>
      <p:sp>
        <p:nvSpPr>
          <p:cNvPr id="101" name="正方形/長方形 100"/>
          <p:cNvSpPr/>
          <p:nvPr/>
        </p:nvSpPr>
        <p:spPr>
          <a:xfrm>
            <a:off x="2247051" y="1923669"/>
            <a:ext cx="1059186" cy="63999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a:t>
            </a:r>
            <a:endParaRPr kumimoji="1" lang="en-US" altLang="ja-JP" sz="800" b="1" dirty="0"/>
          </a:p>
          <a:p>
            <a:pPr algn="ctr"/>
            <a:r>
              <a:rPr kumimoji="1" lang="ja-JP" altLang="en-US" sz="800" b="1" dirty="0"/>
              <a:t>できます</a:t>
            </a:r>
          </a:p>
        </p:txBody>
      </p:sp>
      <p:sp>
        <p:nvSpPr>
          <p:cNvPr id="102" name="正方形/長方形 101"/>
          <p:cNvSpPr/>
          <p:nvPr/>
        </p:nvSpPr>
        <p:spPr>
          <a:xfrm>
            <a:off x="620742" y="648256"/>
            <a:ext cx="1199521" cy="65088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03" name="正方形/長方形 102"/>
          <p:cNvSpPr/>
          <p:nvPr/>
        </p:nvSpPr>
        <p:spPr>
          <a:xfrm>
            <a:off x="192219" y="2641294"/>
            <a:ext cx="1332038" cy="65088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04" name="正方形/長方形 103"/>
          <p:cNvSpPr/>
          <p:nvPr/>
        </p:nvSpPr>
        <p:spPr>
          <a:xfrm>
            <a:off x="1991368" y="3727963"/>
            <a:ext cx="1314871" cy="65088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
        <p:nvSpPr>
          <p:cNvPr id="105" name="正方形/長方形 104"/>
          <p:cNvSpPr/>
          <p:nvPr/>
        </p:nvSpPr>
        <p:spPr>
          <a:xfrm>
            <a:off x="206397" y="1305096"/>
            <a:ext cx="685347" cy="90027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06" name="正方形/長方形 105"/>
          <p:cNvSpPr/>
          <p:nvPr/>
        </p:nvSpPr>
        <p:spPr>
          <a:xfrm>
            <a:off x="2702020" y="2775027"/>
            <a:ext cx="685347" cy="90027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07" name="正方形/長方形 106"/>
          <p:cNvSpPr/>
          <p:nvPr/>
        </p:nvSpPr>
        <p:spPr>
          <a:xfrm>
            <a:off x="939862" y="3531223"/>
            <a:ext cx="685347" cy="900275"/>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写真を入れることが</a:t>
            </a:r>
            <a:endParaRPr kumimoji="1" lang="en-US" altLang="ja-JP" sz="800" b="1" dirty="0"/>
          </a:p>
          <a:p>
            <a:pPr algn="ctr"/>
            <a:r>
              <a:rPr kumimoji="1" lang="ja-JP" altLang="en-US" sz="800" b="1" dirty="0"/>
              <a:t>できます</a:t>
            </a:r>
          </a:p>
        </p:txBody>
      </p:sp>
      <p:sp>
        <p:nvSpPr>
          <p:cNvPr id="108" name="正方形/長方形 107"/>
          <p:cNvSpPr/>
          <p:nvPr/>
        </p:nvSpPr>
        <p:spPr>
          <a:xfrm>
            <a:off x="109533" y="4733393"/>
            <a:ext cx="3343988" cy="34401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a:t>文字の編集ができます</a:t>
            </a:r>
          </a:p>
        </p:txBody>
      </p:sp>
    </p:spTree>
    <p:extLst>
      <p:ext uri="{BB962C8B-B14F-4D97-AF65-F5344CB8AC3E}">
        <p14:creationId xmlns:p14="http://schemas.microsoft.com/office/powerpoint/2010/main" val="964374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94254" y="283316"/>
            <a:ext cx="3303586" cy="2521916"/>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762" b="1" dirty="0">
                <a:solidFill>
                  <a:prstClr val="black"/>
                </a:solidFill>
                <a:latin typeface="ＭＳ Ｐゴシック" panose="020B0600070205080204" pitchFamily="50" charset="-128"/>
                <a:ea typeface="ＭＳ Ｐゴシック" panose="020B0600070205080204" pitchFamily="50" charset="-128"/>
              </a:rPr>
              <a:t>POP</a:t>
            </a:r>
            <a:r>
              <a:rPr lang="ja-JP" altLang="en-US" sz="762"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524" dirty="0">
                <a:solidFill>
                  <a:prstClr val="black"/>
                </a:solidFill>
                <a:latin typeface="ＭＳ Ｐゴシック" panose="020B0600070205080204" pitchFamily="50" charset="-128"/>
                <a:ea typeface="ＭＳ Ｐゴシック" panose="020B0600070205080204" pitchFamily="50" charset="-128"/>
              </a:rPr>
              <a:t>PowerPoint</a:t>
            </a:r>
            <a:r>
              <a:rPr lang="ja-JP" altLang="en-US" sz="524"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524" dirty="0">
                <a:solidFill>
                  <a:prstClr val="black"/>
                </a:solidFill>
                <a:latin typeface="ＭＳ Ｐゴシック" panose="020B0600070205080204" pitchFamily="50" charset="-128"/>
                <a:ea typeface="ＭＳ Ｐゴシック" panose="020B0600070205080204" pitchFamily="50" charset="-128"/>
              </a:rPr>
              <a:t>(</a:t>
            </a:r>
            <a:r>
              <a:rPr lang="ja-JP" altLang="en-US" sz="524"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524" dirty="0">
                <a:solidFill>
                  <a:prstClr val="black"/>
                </a:solidFill>
                <a:latin typeface="ＭＳ Ｐゴシック" panose="020B0600070205080204" pitchFamily="50" charset="-128"/>
                <a:ea typeface="ＭＳ Ｐゴシック" panose="020B0600070205080204" pitchFamily="50" charset="-128"/>
              </a:rPr>
              <a:t>)</a:t>
            </a:r>
            <a:r>
              <a:rPr lang="ja-JP" altLang="en-US" sz="524"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524"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524"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811</TotalTime>
  <Words>483</Words>
  <Application>Microsoft Office PowerPoint</Application>
  <PresentationFormat>ユーザー設定</PresentationFormat>
  <Paragraphs>78</Paragraphs>
  <Slides>3</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vt:i4>
      </vt:variant>
    </vt:vector>
  </HeadingPairs>
  <TitlesOfParts>
    <vt:vector size="14" baseType="lpstr">
      <vt:lpstr>Hiragino Kaku Gothic Pro W3</vt:lpstr>
      <vt:lpstr>Hiragino Kaku Gothic Pro W6</vt:lpstr>
      <vt:lpstr>ＭＳ Ｐゴシック</vt:lpstr>
      <vt:lpstr>Yu Gothic Medium</vt:lpstr>
      <vt:lpstr>游ゴシック</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y-kohori</cp:lastModifiedBy>
  <cp:revision>32</cp:revision>
  <cp:lastPrinted>2016-12-09T03:20:15Z</cp:lastPrinted>
  <dcterms:created xsi:type="dcterms:W3CDTF">2016-11-14T11:00:59Z</dcterms:created>
  <dcterms:modified xsi:type="dcterms:W3CDTF">2017-03-28T10:49:18Z</dcterms:modified>
</cp:coreProperties>
</file>