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9" r:id="rId2"/>
    <p:sldId id="258" r:id="rId3"/>
    <p:sldId id="257" r:id="rId4"/>
  </p:sldIdLst>
  <p:sldSz cx="7559675" cy="10691813"/>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7">
          <p15:clr>
            <a:srgbClr val="A4A3A4"/>
          </p15:clr>
        </p15:guide>
        <p15:guide id="2" pos="23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EE00"/>
    <a:srgbClr val="43341D"/>
    <a:srgbClr val="C30D23"/>
    <a:srgbClr val="F8B62D"/>
    <a:srgbClr val="D20B17"/>
    <a:srgbClr val="B32228"/>
    <a:srgbClr val="BD242A"/>
    <a:srgbClr val="2B2D2D"/>
    <a:srgbClr val="FFF1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07" autoAdjust="0"/>
    <p:restoredTop sz="92578"/>
  </p:normalViewPr>
  <p:slideViewPr>
    <p:cSldViewPr snapToGrid="0">
      <p:cViewPr varScale="1">
        <p:scale>
          <a:sx n="74" d="100"/>
          <a:sy n="74" d="100"/>
        </p:scale>
        <p:origin x="3006" y="66"/>
      </p:cViewPr>
      <p:guideLst>
        <p:guide orient="horz" pos="3367"/>
        <p:guide pos="23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3426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19728" y="569242"/>
            <a:ext cx="6520220" cy="206659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19728" y="2846200"/>
            <a:ext cx="6520220" cy="6783857"/>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19728" y="9909729"/>
            <a:ext cx="1700927" cy="569240"/>
          </a:xfrm>
          <a:prstGeom prst="rect">
            <a:avLst/>
          </a:prstGeom>
        </p:spPr>
        <p:txBody>
          <a:bodyPr/>
          <a:lstStyle/>
          <a:p>
            <a:fld id="{FD79709C-D46C-498F-8DD5-9D29F0FA7B0E}" type="datetimeFigureOut">
              <a:rPr kumimoji="1" lang="ja-JP" altLang="en-US" smtClean="0"/>
              <a:t>2017/3/22</a:t>
            </a:fld>
            <a:endParaRPr kumimoji="1" lang="ja-JP" altLang="en-US"/>
          </a:p>
        </p:txBody>
      </p:sp>
      <p:sp>
        <p:nvSpPr>
          <p:cNvPr id="5" name="Footer Placeholder 4"/>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5339020" y="9909729"/>
            <a:ext cx="1700927" cy="569240"/>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35683483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図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7558636" cy="10691813"/>
          </a:xfrm>
          <a:prstGeom prst="rect">
            <a:avLst/>
          </a:prstGeom>
        </p:spPr>
      </p:pic>
    </p:spTree>
    <p:extLst>
      <p:ext uri="{BB962C8B-B14F-4D97-AF65-F5344CB8AC3E}">
        <p14:creationId xmlns:p14="http://schemas.microsoft.com/office/powerpoint/2010/main" val="744417170"/>
      </p:ext>
    </p:extLst>
  </p:cSld>
  <p:clrMap bg1="lt1" tx1="dk1" bg2="lt2" tx2="dk2" accent1="accent1" accent2="accent2" accent3="accent3" accent4="accent4" accent5="accent5" accent6="accent6" hlink="hlink" folHlink="folHlink"/>
  <p:sldLayoutIdLst>
    <p:sldLayoutId id="2147483673" r:id="rId1"/>
    <p:sldLayoutId id="2147483674" r:id="rId2"/>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4" name="図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523" y="9456592"/>
            <a:ext cx="7434072" cy="1188720"/>
          </a:xfrm>
          <a:prstGeom prst="rect">
            <a:avLst/>
          </a:prstGeom>
        </p:spPr>
      </p:pic>
      <p:pic>
        <p:nvPicPr>
          <p:cNvPr id="21" name="図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6288" y="6893791"/>
            <a:ext cx="3294888" cy="2404872"/>
          </a:xfrm>
          <a:prstGeom prst="rect">
            <a:avLst/>
          </a:prstGeom>
        </p:spPr>
      </p:pic>
      <p:pic>
        <p:nvPicPr>
          <p:cNvPr id="14" name="図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175" y="4831344"/>
            <a:ext cx="3294888" cy="2487168"/>
          </a:xfrm>
          <a:prstGeom prst="rect">
            <a:avLst/>
          </a:prstGeom>
        </p:spPr>
      </p:pic>
      <p:pic>
        <p:nvPicPr>
          <p:cNvPr id="7" name="図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7493" y="609973"/>
            <a:ext cx="3444240" cy="2484120"/>
          </a:xfrm>
          <a:prstGeom prst="rect">
            <a:avLst/>
          </a:prstGeom>
        </p:spPr>
      </p:pic>
      <p:sp>
        <p:nvSpPr>
          <p:cNvPr id="33" name="正方形/長方形 32"/>
          <p:cNvSpPr/>
          <p:nvPr/>
        </p:nvSpPr>
        <p:spPr>
          <a:xfrm>
            <a:off x="4746937" y="3717128"/>
            <a:ext cx="2336296" cy="1477328"/>
          </a:xfrm>
          <a:prstGeom prst="rect">
            <a:avLst/>
          </a:prstGeom>
        </p:spPr>
        <p:txBody>
          <a:bodyPr wrap="square">
            <a:spAutoFit/>
          </a:bodyPr>
          <a:lstStyle/>
          <a:p>
            <a:pPr>
              <a:lnSpc>
                <a:spcPts val="1800"/>
              </a:lnSpc>
            </a:pPr>
            <a:r>
              <a:rPr lang="ja-JP" altLang="en-US" sz="1200" b="1" spc="50" dirty="0">
                <a:latin typeface="Hiragino Kaku Gothic Pro W6" charset="-128"/>
                <a:ea typeface="Hiragino Kaku Gothic Pro W6" charset="-128"/>
                <a:cs typeface="Hiragino Kaku Gothic Pro W6" charset="-128"/>
              </a:rPr>
              <a:t>大人っぽく？かわいく？</a:t>
            </a:r>
            <a:endParaRPr lang="en-US" altLang="ja-JP" sz="1200" b="1" spc="50" dirty="0">
              <a:latin typeface="Hiragino Kaku Gothic Pro W6" charset="-128"/>
              <a:ea typeface="Hiragino Kaku Gothic Pro W6" charset="-128"/>
              <a:cs typeface="Hiragino Kaku Gothic Pro W6" charset="-128"/>
            </a:endParaRPr>
          </a:p>
          <a:p>
            <a:pPr>
              <a:lnSpc>
                <a:spcPts val="1800"/>
              </a:lnSpc>
            </a:pPr>
            <a:r>
              <a:rPr lang="ja-JP" altLang="en-US" sz="1200" b="1" spc="50" dirty="0">
                <a:latin typeface="Hiragino Kaku Gothic Pro W6" charset="-128"/>
                <a:ea typeface="Hiragino Kaku Gothic Pro W6" charset="-128"/>
                <a:cs typeface="Hiragino Kaku Gothic Pro W6" charset="-128"/>
              </a:rPr>
              <a:t>ヘアカラーで一気に印象をチェンジ！トレンドのヘアカラーをチェック！</a:t>
            </a:r>
            <a:r>
              <a:rPr lang="ja-JP" altLang="en-US" sz="1200" b="1" spc="50">
                <a:latin typeface="Hiragino Kaku Gothic Pro W6" charset="-128"/>
                <a:ea typeface="Hiragino Kaku Gothic Pro W6" charset="-128"/>
                <a:cs typeface="Hiragino Kaku Gothic Pro W6" charset="-128"/>
              </a:rPr>
              <a:t>あなたに似合う色がきっとある。お店でお待ちしています！</a:t>
            </a:r>
            <a:endParaRPr lang="en-US" altLang="ja-JP" sz="1200" b="1" spc="50" dirty="0">
              <a:latin typeface="Hiragino Kaku Gothic Pro W6" charset="-128"/>
              <a:ea typeface="Hiragino Kaku Gothic Pro W6" charset="-128"/>
              <a:cs typeface="Hiragino Kaku Gothic Pro W6" charset="-128"/>
            </a:endParaRPr>
          </a:p>
        </p:txBody>
      </p:sp>
      <p:sp>
        <p:nvSpPr>
          <p:cNvPr id="39" name="正方形/長方形 38"/>
          <p:cNvSpPr/>
          <p:nvPr/>
        </p:nvSpPr>
        <p:spPr>
          <a:xfrm>
            <a:off x="347154" y="9704156"/>
            <a:ext cx="2278519" cy="456343"/>
          </a:xfrm>
          <a:prstGeom prst="rect">
            <a:avLst/>
          </a:prstGeom>
        </p:spPr>
        <p:txBody>
          <a:bodyPr wrap="square">
            <a:spAutoFit/>
          </a:bodyPr>
          <a:lstStyle/>
          <a:p>
            <a:pPr>
              <a:lnSpc>
                <a:spcPct val="150000"/>
              </a:lnSpc>
            </a:pPr>
            <a:r>
              <a:rPr lang="ja-JP" altLang="en-US" sz="1900" b="1" spc="100" dirty="0">
                <a:latin typeface="Hiragino Kaku Gothic Pro W6" charset="-128"/>
                <a:ea typeface="Hiragino Kaku Gothic Pro W6" charset="-128"/>
                <a:cs typeface="Hiragino Kaku Gothic Pro W6" charset="-128"/>
              </a:rPr>
              <a:t>サンプルの飲食店</a:t>
            </a:r>
            <a:endParaRPr lang="en-US" altLang="ja-JP" sz="1900" b="1" spc="100" dirty="0">
              <a:latin typeface="Hiragino Kaku Gothic Pro W6" charset="-128"/>
              <a:ea typeface="Hiragino Kaku Gothic Pro W6" charset="-128"/>
              <a:cs typeface="Hiragino Kaku Gothic Pro W6" charset="-128"/>
            </a:endParaRPr>
          </a:p>
        </p:txBody>
      </p:sp>
      <p:sp>
        <p:nvSpPr>
          <p:cNvPr id="40" name="正方形/長方形 39"/>
          <p:cNvSpPr/>
          <p:nvPr/>
        </p:nvSpPr>
        <p:spPr>
          <a:xfrm>
            <a:off x="350385" y="10107119"/>
            <a:ext cx="2723613" cy="230832"/>
          </a:xfrm>
          <a:prstGeom prst="rect">
            <a:avLst/>
          </a:prstGeom>
        </p:spPr>
        <p:txBody>
          <a:bodyPr wrap="square">
            <a:spAutoFit/>
          </a:bodyPr>
          <a:lstStyle/>
          <a:p>
            <a:r>
              <a:rPr lang="ja-JP" altLang="en-US" sz="900" dirty="0">
                <a:latin typeface="Yu Gothic Medium" charset="-128"/>
                <a:ea typeface="Yu Gothic Medium" charset="-128"/>
                <a:cs typeface="Yu Gothic Medium" charset="-128"/>
              </a:rPr>
              <a:t>〒</a:t>
            </a:r>
            <a:r>
              <a:rPr lang="en-US" altLang="ja-JP" sz="900" dirty="0">
                <a:latin typeface="Yu Gothic Medium" charset="-128"/>
                <a:ea typeface="Yu Gothic Medium" charset="-128"/>
                <a:cs typeface="Yu Gothic Medium" charset="-128"/>
              </a:rPr>
              <a:t>000-0000</a:t>
            </a:r>
            <a:r>
              <a:rPr lang="ja-JP" altLang="en-US" sz="900" dirty="0">
                <a:latin typeface="Yu Gothic Medium" charset="-128"/>
                <a:ea typeface="Yu Gothic Medium" charset="-128"/>
                <a:cs typeface="Yu Gothic Medium" charset="-128"/>
              </a:rPr>
              <a:t>　〇〇県〇〇市〇〇〇〇〇〇〇</a:t>
            </a:r>
            <a:endParaRPr lang="en-US" altLang="ja-JP" sz="900" dirty="0">
              <a:latin typeface="Yu Gothic Medium" charset="-128"/>
              <a:ea typeface="Yu Gothic Medium" charset="-128"/>
              <a:cs typeface="Yu Gothic Medium" charset="-128"/>
            </a:endParaRPr>
          </a:p>
        </p:txBody>
      </p:sp>
      <p:sp>
        <p:nvSpPr>
          <p:cNvPr id="27" name="正方形/長方形 26"/>
          <p:cNvSpPr/>
          <p:nvPr/>
        </p:nvSpPr>
        <p:spPr>
          <a:xfrm>
            <a:off x="468038" y="2510971"/>
            <a:ext cx="1404305" cy="18723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t>写真を入れてください</a:t>
            </a:r>
            <a:r>
              <a:rPr kumimoji="1" lang="en-US" altLang="ja-JP" sz="1400" b="1" dirty="0"/>
              <a:t> </a:t>
            </a:r>
            <a:endParaRPr kumimoji="1" lang="ja-JP" altLang="en-US" sz="1400" b="1" dirty="0"/>
          </a:p>
        </p:txBody>
      </p:sp>
      <p:sp>
        <p:nvSpPr>
          <p:cNvPr id="12" name="正方形/長方形 11"/>
          <p:cNvSpPr/>
          <p:nvPr/>
        </p:nvSpPr>
        <p:spPr>
          <a:xfrm>
            <a:off x="4798468" y="9707196"/>
            <a:ext cx="2406428" cy="475515"/>
          </a:xfrm>
          <a:prstGeom prst="rect">
            <a:avLst/>
          </a:prstGeom>
        </p:spPr>
        <p:txBody>
          <a:bodyPr wrap="none">
            <a:spAutoFit/>
          </a:bodyPr>
          <a:lstStyle/>
          <a:p>
            <a:pPr>
              <a:lnSpc>
                <a:spcPct val="150000"/>
              </a:lnSpc>
            </a:pPr>
            <a:r>
              <a:rPr lang="en-US" altLang="ja-JP" sz="2000" b="1" dirty="0">
                <a:latin typeface="Hiragino Kaku Gothic Pro W6" charset="-128"/>
                <a:ea typeface="Hiragino Kaku Gothic Pro W6" charset="-128"/>
                <a:cs typeface="Hiragino Kaku Gothic Pro W6" charset="-128"/>
              </a:rPr>
              <a:t>0000-000-0000</a:t>
            </a:r>
          </a:p>
        </p:txBody>
      </p:sp>
      <p:pic>
        <p:nvPicPr>
          <p:cNvPr id="5" name="図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68707" y="629863"/>
            <a:ext cx="2173224" cy="3008376"/>
          </a:xfrm>
          <a:prstGeom prst="rect">
            <a:avLst/>
          </a:prstGeom>
        </p:spPr>
      </p:pic>
      <p:pic>
        <p:nvPicPr>
          <p:cNvPr id="8" name="図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9981" y="2288593"/>
            <a:ext cx="1865376" cy="2322576"/>
          </a:xfrm>
          <a:prstGeom prst="rect">
            <a:avLst/>
          </a:prstGeom>
        </p:spPr>
      </p:pic>
      <p:sp>
        <p:nvSpPr>
          <p:cNvPr id="10" name="正方形/長方形 9"/>
          <p:cNvSpPr/>
          <p:nvPr/>
        </p:nvSpPr>
        <p:spPr>
          <a:xfrm>
            <a:off x="1300341" y="1253611"/>
            <a:ext cx="2521565" cy="184439"/>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343205" y="1036824"/>
            <a:ext cx="2478701" cy="430887"/>
          </a:xfrm>
          <a:prstGeom prst="rect">
            <a:avLst/>
          </a:prstGeom>
          <a:noFill/>
        </p:spPr>
        <p:txBody>
          <a:bodyPr wrap="square" rtlCol="0">
            <a:spAutoFit/>
          </a:bodyPr>
          <a:lstStyle/>
          <a:p>
            <a:r>
              <a:rPr lang="ja-JP" altLang="en-US" sz="2200" b="1" spc="50" dirty="0">
                <a:latin typeface="Hiragino Kaku Gothic Pro W6" charset="-128"/>
                <a:ea typeface="Hiragino Kaku Gothic Pro W6" charset="-128"/>
                <a:cs typeface="Hiragino Kaku Gothic Pro W6" charset="-128"/>
              </a:rPr>
              <a:t>ハイライトカラー</a:t>
            </a:r>
            <a:endParaRPr kumimoji="1" lang="ja-JP" altLang="en-US" sz="2200" dirty="0"/>
          </a:p>
        </p:txBody>
      </p:sp>
      <p:sp>
        <p:nvSpPr>
          <p:cNvPr id="41" name="正方形/長方形 40"/>
          <p:cNvSpPr/>
          <p:nvPr/>
        </p:nvSpPr>
        <p:spPr>
          <a:xfrm>
            <a:off x="1273775" y="1498589"/>
            <a:ext cx="2636559" cy="630942"/>
          </a:xfrm>
          <a:prstGeom prst="rect">
            <a:avLst/>
          </a:prstGeom>
        </p:spPr>
        <p:txBody>
          <a:bodyPr wrap="square">
            <a:spAutoFit/>
          </a:bodyPr>
          <a:lstStyle/>
          <a:p>
            <a:pPr>
              <a:lnSpc>
                <a:spcPts val="1400"/>
              </a:lnSpc>
            </a:pPr>
            <a:r>
              <a:rPr lang="ja-JP" altLang="en-US" sz="1000" b="1" spc="50" dirty="0">
                <a:latin typeface="Yu Gothic" charset="-128"/>
                <a:ea typeface="Yu Gothic" charset="-128"/>
                <a:cs typeface="Yu Gothic" charset="-128"/>
              </a:rPr>
              <a:t>明るい色を部分的に染めるハイライト。</a:t>
            </a:r>
            <a:endParaRPr lang="en-US" altLang="ja-JP" sz="1000" b="1" spc="50" dirty="0">
              <a:latin typeface="Yu Gothic" charset="-128"/>
              <a:ea typeface="Yu Gothic" charset="-128"/>
              <a:cs typeface="Yu Gothic" charset="-128"/>
            </a:endParaRPr>
          </a:p>
          <a:p>
            <a:pPr>
              <a:lnSpc>
                <a:spcPts val="1400"/>
              </a:lnSpc>
            </a:pPr>
            <a:r>
              <a:rPr lang="ja-JP" altLang="en-US" sz="1000" b="1" spc="50" dirty="0">
                <a:latin typeface="Yu Gothic" charset="-128"/>
                <a:ea typeface="Yu Gothic" charset="-128"/>
                <a:cs typeface="Yu Gothic" charset="-128"/>
              </a:rPr>
              <a:t>髪に立体感が出る今シーズン流行りの色。</a:t>
            </a:r>
            <a:endParaRPr lang="en-US" altLang="ja-JP" sz="1000" b="1" spc="50" dirty="0">
              <a:latin typeface="Yu Gothic" charset="-128"/>
              <a:ea typeface="Yu Gothic" charset="-128"/>
              <a:cs typeface="Yu Gothic" charset="-128"/>
            </a:endParaRPr>
          </a:p>
          <a:p>
            <a:pPr>
              <a:lnSpc>
                <a:spcPts val="1400"/>
              </a:lnSpc>
            </a:pPr>
            <a:r>
              <a:rPr lang="ja-JP" altLang="en-US" sz="1000" b="1" spc="50" dirty="0">
                <a:latin typeface="Yu Gothic" charset="-128"/>
                <a:ea typeface="Yu Gothic" charset="-128"/>
                <a:cs typeface="Yu Gothic" charset="-128"/>
              </a:rPr>
              <a:t>明るい印象にチェンジ！したいあなたに。</a:t>
            </a:r>
            <a:endParaRPr lang="en-US" altLang="ja-JP" sz="1000" b="1" spc="50" dirty="0">
              <a:latin typeface="Yu Gothic" charset="-128"/>
              <a:ea typeface="Yu Gothic" charset="-128"/>
              <a:cs typeface="Yu Gothic" charset="-128"/>
            </a:endParaRPr>
          </a:p>
        </p:txBody>
      </p:sp>
      <p:sp>
        <p:nvSpPr>
          <p:cNvPr id="54" name="テキスト ボックス 53"/>
          <p:cNvSpPr txBox="1"/>
          <p:nvPr/>
        </p:nvSpPr>
        <p:spPr>
          <a:xfrm>
            <a:off x="1991133" y="2194419"/>
            <a:ext cx="1290788" cy="307777"/>
          </a:xfrm>
          <a:prstGeom prst="rect">
            <a:avLst/>
          </a:prstGeom>
          <a:noFill/>
        </p:spPr>
        <p:txBody>
          <a:bodyPr wrap="square" rtlCol="0">
            <a:spAutoFit/>
          </a:bodyPr>
          <a:lstStyle/>
          <a:p>
            <a:pPr algn="ctr"/>
            <a:r>
              <a:rPr lang="en-US" altLang="ja-JP" sz="1400" b="1" spc="50" dirty="0">
                <a:latin typeface="Hiragino Kaku Gothic Pro W6" charset="-128"/>
                <a:ea typeface="Hiragino Kaku Gothic Pro W6" charset="-128"/>
                <a:cs typeface="Hiragino Kaku Gothic Pro W6" charset="-128"/>
              </a:rPr>
              <a:t>14,000yen</a:t>
            </a:r>
            <a:endParaRPr kumimoji="1" lang="ja-JP" altLang="en-US" sz="1400" dirty="0"/>
          </a:p>
        </p:txBody>
      </p:sp>
      <p:pic>
        <p:nvPicPr>
          <p:cNvPr id="13" name="図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050001" y="3356579"/>
            <a:ext cx="1850136" cy="996696"/>
          </a:xfrm>
          <a:prstGeom prst="rect">
            <a:avLst/>
          </a:prstGeom>
        </p:spPr>
      </p:pic>
      <p:sp>
        <p:nvSpPr>
          <p:cNvPr id="55" name="正方形/長方形 54"/>
          <p:cNvSpPr/>
          <p:nvPr/>
        </p:nvSpPr>
        <p:spPr>
          <a:xfrm>
            <a:off x="497277" y="5448622"/>
            <a:ext cx="2576721" cy="184439"/>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ボックス 55"/>
          <p:cNvSpPr txBox="1"/>
          <p:nvPr/>
        </p:nvSpPr>
        <p:spPr>
          <a:xfrm>
            <a:off x="532997" y="5231835"/>
            <a:ext cx="2541001" cy="430887"/>
          </a:xfrm>
          <a:prstGeom prst="rect">
            <a:avLst/>
          </a:prstGeom>
          <a:noFill/>
        </p:spPr>
        <p:txBody>
          <a:bodyPr wrap="square" rtlCol="0">
            <a:spAutoFit/>
          </a:bodyPr>
          <a:lstStyle/>
          <a:p>
            <a:r>
              <a:rPr lang="ja-JP" altLang="en-US" sz="2200" b="1" spc="50" dirty="0">
                <a:latin typeface="Hiragino Kaku Gothic Pro W6" charset="-128"/>
                <a:ea typeface="Hiragino Kaku Gothic Pro W6" charset="-128"/>
                <a:cs typeface="Hiragino Kaku Gothic Pro W6" charset="-128"/>
              </a:rPr>
              <a:t>ヌーディベージュ</a:t>
            </a:r>
            <a:endParaRPr kumimoji="1" lang="ja-JP" altLang="en-US" sz="2200" dirty="0"/>
          </a:p>
        </p:txBody>
      </p:sp>
      <p:sp>
        <p:nvSpPr>
          <p:cNvPr id="57" name="正方形/長方形 56"/>
          <p:cNvSpPr/>
          <p:nvPr/>
        </p:nvSpPr>
        <p:spPr>
          <a:xfrm>
            <a:off x="388483" y="5693138"/>
            <a:ext cx="2941176" cy="630942"/>
          </a:xfrm>
          <a:prstGeom prst="rect">
            <a:avLst/>
          </a:prstGeom>
        </p:spPr>
        <p:txBody>
          <a:bodyPr wrap="square">
            <a:spAutoFit/>
          </a:bodyPr>
          <a:lstStyle/>
          <a:p>
            <a:pPr>
              <a:lnSpc>
                <a:spcPts val="1400"/>
              </a:lnSpc>
            </a:pPr>
            <a:r>
              <a:rPr lang="ja-JP" altLang="en-US" sz="1000" b="1" spc="50" dirty="0">
                <a:latin typeface="Yu Gothic" charset="-128"/>
                <a:ea typeface="Yu Gothic" charset="-128"/>
                <a:cs typeface="Yu Gothic" charset="-128"/>
              </a:rPr>
              <a:t>女の子らしさをグッと上げる明るく柔らかい印象の今年のトレンドカラー。</a:t>
            </a:r>
            <a:endParaRPr lang="en-US" altLang="ja-JP" sz="1000" b="1" spc="50" dirty="0">
              <a:latin typeface="Yu Gothic" charset="-128"/>
              <a:ea typeface="Yu Gothic" charset="-128"/>
              <a:cs typeface="Yu Gothic" charset="-128"/>
            </a:endParaRPr>
          </a:p>
          <a:p>
            <a:pPr>
              <a:lnSpc>
                <a:spcPts val="1400"/>
              </a:lnSpc>
            </a:pPr>
            <a:r>
              <a:rPr lang="ja-JP" altLang="en-US" sz="1000" b="1" spc="50" dirty="0">
                <a:latin typeface="Yu Gothic" charset="-128"/>
                <a:ea typeface="Yu Gothic" charset="-128"/>
                <a:cs typeface="Yu Gothic" charset="-128"/>
              </a:rPr>
              <a:t>ふんわり軽やかな印象に。</a:t>
            </a:r>
            <a:endParaRPr lang="en-US" altLang="ja-JP" sz="1000" b="1" spc="50" dirty="0">
              <a:latin typeface="Yu Gothic" charset="-128"/>
              <a:ea typeface="Yu Gothic" charset="-128"/>
              <a:cs typeface="Yu Gothic" charset="-128"/>
            </a:endParaRPr>
          </a:p>
        </p:txBody>
      </p:sp>
      <p:sp>
        <p:nvSpPr>
          <p:cNvPr id="58" name="テキスト ボックス 57"/>
          <p:cNvSpPr txBox="1"/>
          <p:nvPr/>
        </p:nvSpPr>
        <p:spPr>
          <a:xfrm>
            <a:off x="1169074" y="6391942"/>
            <a:ext cx="1290788" cy="307777"/>
          </a:xfrm>
          <a:prstGeom prst="rect">
            <a:avLst/>
          </a:prstGeom>
          <a:noFill/>
        </p:spPr>
        <p:txBody>
          <a:bodyPr wrap="square" rtlCol="0">
            <a:spAutoFit/>
          </a:bodyPr>
          <a:lstStyle/>
          <a:p>
            <a:pPr algn="ctr"/>
            <a:r>
              <a:rPr lang="en-US" altLang="ja-JP" sz="1400" b="1" spc="50" dirty="0">
                <a:latin typeface="Hiragino Kaku Gothic Pro W6" charset="-128"/>
                <a:ea typeface="Hiragino Kaku Gothic Pro W6" charset="-128"/>
                <a:cs typeface="Hiragino Kaku Gothic Pro W6" charset="-128"/>
              </a:rPr>
              <a:t>14,000yen</a:t>
            </a:r>
            <a:endParaRPr kumimoji="1" lang="ja-JP" altLang="en-US" sz="1400" dirty="0"/>
          </a:p>
        </p:txBody>
      </p:sp>
      <p:sp>
        <p:nvSpPr>
          <p:cNvPr id="65" name="正方形/長方形 64"/>
          <p:cNvSpPr/>
          <p:nvPr/>
        </p:nvSpPr>
        <p:spPr>
          <a:xfrm>
            <a:off x="1987931" y="7171780"/>
            <a:ext cx="1404305" cy="18723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t>写真を入れてください</a:t>
            </a:r>
            <a:r>
              <a:rPr kumimoji="1" lang="en-US" altLang="ja-JP" sz="1400" b="1" dirty="0"/>
              <a:t> </a:t>
            </a:r>
            <a:endParaRPr kumimoji="1" lang="ja-JP" altLang="en-US" sz="1400" b="1" dirty="0"/>
          </a:p>
        </p:txBody>
      </p:sp>
      <p:pic>
        <p:nvPicPr>
          <p:cNvPr id="64" name="図 6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59093" y="6953105"/>
            <a:ext cx="1865376" cy="2322576"/>
          </a:xfrm>
          <a:prstGeom prst="rect">
            <a:avLst/>
          </a:prstGeom>
        </p:spPr>
      </p:pic>
      <p:pic>
        <p:nvPicPr>
          <p:cNvPr id="15" name="図 1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29010" y="8288145"/>
            <a:ext cx="1527048" cy="792480"/>
          </a:xfrm>
          <a:prstGeom prst="rect">
            <a:avLst/>
          </a:prstGeom>
        </p:spPr>
      </p:pic>
      <p:sp>
        <p:nvSpPr>
          <p:cNvPr id="66" name="正方形/長方形 65"/>
          <p:cNvSpPr/>
          <p:nvPr/>
        </p:nvSpPr>
        <p:spPr>
          <a:xfrm>
            <a:off x="4260326" y="7754139"/>
            <a:ext cx="2604818" cy="184439"/>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p:cNvSpPr txBox="1"/>
          <p:nvPr/>
        </p:nvSpPr>
        <p:spPr>
          <a:xfrm>
            <a:off x="4288902" y="7537352"/>
            <a:ext cx="2490517" cy="430887"/>
          </a:xfrm>
          <a:prstGeom prst="rect">
            <a:avLst/>
          </a:prstGeom>
          <a:noFill/>
        </p:spPr>
        <p:txBody>
          <a:bodyPr wrap="square" rtlCol="0">
            <a:spAutoFit/>
          </a:bodyPr>
          <a:lstStyle/>
          <a:p>
            <a:r>
              <a:rPr lang="ja-JP" altLang="en-US" sz="2200" b="1" spc="50">
                <a:latin typeface="Hiragino Kaku Gothic Pro W6" charset="-128"/>
                <a:ea typeface="Hiragino Kaku Gothic Pro W6" charset="-128"/>
                <a:cs typeface="Hiragino Kaku Gothic Pro W6" charset="-128"/>
              </a:rPr>
              <a:t>ブルージュカラー</a:t>
            </a:r>
            <a:endParaRPr kumimoji="1" lang="ja-JP" altLang="en-US" sz="2200" dirty="0"/>
          </a:p>
        </p:txBody>
      </p:sp>
      <p:sp>
        <p:nvSpPr>
          <p:cNvPr id="68" name="正方形/長方形 67"/>
          <p:cNvSpPr/>
          <p:nvPr/>
        </p:nvSpPr>
        <p:spPr>
          <a:xfrm>
            <a:off x="4145332" y="7999117"/>
            <a:ext cx="2941176" cy="630942"/>
          </a:xfrm>
          <a:prstGeom prst="rect">
            <a:avLst/>
          </a:prstGeom>
        </p:spPr>
        <p:txBody>
          <a:bodyPr wrap="square">
            <a:spAutoFit/>
          </a:bodyPr>
          <a:lstStyle/>
          <a:p>
            <a:pPr>
              <a:lnSpc>
                <a:spcPts val="1400"/>
              </a:lnSpc>
            </a:pPr>
            <a:r>
              <a:rPr lang="ja-JP" altLang="en-US" sz="1000" b="1" spc="50" dirty="0">
                <a:latin typeface="Yu Gothic" charset="-128"/>
                <a:ea typeface="Yu Gothic" charset="-128"/>
                <a:cs typeface="Yu Gothic" charset="-128"/>
              </a:rPr>
              <a:t>ブルーにベージュをプラスしたくすみが面白い人気のカラー。</a:t>
            </a:r>
            <a:endParaRPr lang="en-US" altLang="ja-JP" sz="1000" b="1" spc="50" dirty="0">
              <a:latin typeface="Yu Gothic" charset="-128"/>
              <a:ea typeface="Yu Gothic" charset="-128"/>
              <a:cs typeface="Yu Gothic" charset="-128"/>
            </a:endParaRPr>
          </a:p>
          <a:p>
            <a:pPr>
              <a:lnSpc>
                <a:spcPts val="1400"/>
              </a:lnSpc>
            </a:pPr>
            <a:r>
              <a:rPr lang="ja-JP" altLang="en-US" sz="1000" b="1" spc="50" dirty="0">
                <a:latin typeface="Yu Gothic" charset="-128"/>
                <a:ea typeface="Yu Gothic" charset="-128"/>
                <a:cs typeface="Yu Gothic" charset="-128"/>
              </a:rPr>
              <a:t>落ち着きの中に遊びゴコロを忍ばせて。</a:t>
            </a:r>
            <a:endParaRPr lang="en-US" altLang="ja-JP" sz="1000" b="1" spc="50" dirty="0">
              <a:latin typeface="Yu Gothic" charset="-128"/>
              <a:ea typeface="Yu Gothic" charset="-128"/>
              <a:cs typeface="Yu Gothic" charset="-128"/>
            </a:endParaRPr>
          </a:p>
        </p:txBody>
      </p:sp>
      <p:sp>
        <p:nvSpPr>
          <p:cNvPr id="69" name="テキスト ボックス 68"/>
          <p:cNvSpPr txBox="1"/>
          <p:nvPr/>
        </p:nvSpPr>
        <p:spPr>
          <a:xfrm>
            <a:off x="4951118" y="8694947"/>
            <a:ext cx="1290788" cy="307777"/>
          </a:xfrm>
          <a:prstGeom prst="rect">
            <a:avLst/>
          </a:prstGeom>
          <a:noFill/>
        </p:spPr>
        <p:txBody>
          <a:bodyPr wrap="square" rtlCol="0">
            <a:spAutoFit/>
          </a:bodyPr>
          <a:lstStyle/>
          <a:p>
            <a:pPr algn="ctr"/>
            <a:r>
              <a:rPr lang="en-US" altLang="ja-JP" sz="1400" b="1" spc="50" dirty="0">
                <a:latin typeface="Hiragino Kaku Gothic Pro W6" charset="-128"/>
                <a:ea typeface="Hiragino Kaku Gothic Pro W6" charset="-128"/>
                <a:cs typeface="Hiragino Kaku Gothic Pro W6" charset="-128"/>
              </a:rPr>
              <a:t>14,000yen</a:t>
            </a:r>
            <a:endParaRPr kumimoji="1" lang="ja-JP" altLang="en-US" sz="1400" dirty="0"/>
          </a:p>
        </p:txBody>
      </p:sp>
      <p:sp>
        <p:nvSpPr>
          <p:cNvPr id="71" name="正方形/長方形 70"/>
          <p:cNvSpPr/>
          <p:nvPr/>
        </p:nvSpPr>
        <p:spPr>
          <a:xfrm>
            <a:off x="5686510" y="5585835"/>
            <a:ext cx="1404305" cy="18723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t>写真を入れてください</a:t>
            </a:r>
            <a:r>
              <a:rPr kumimoji="1" lang="en-US" altLang="ja-JP" sz="1400" b="1" dirty="0"/>
              <a:t> </a:t>
            </a:r>
            <a:endParaRPr kumimoji="1" lang="ja-JP" altLang="en-US" sz="1400" b="1" dirty="0"/>
          </a:p>
        </p:txBody>
      </p:sp>
      <p:pic>
        <p:nvPicPr>
          <p:cNvPr id="70" name="図 6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455974" y="5360718"/>
            <a:ext cx="1865376" cy="2322576"/>
          </a:xfrm>
          <a:prstGeom prst="rect">
            <a:avLst/>
          </a:prstGeom>
        </p:spPr>
      </p:pic>
      <p:pic>
        <p:nvPicPr>
          <p:cNvPr id="22" name="図 2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989236" y="5573421"/>
            <a:ext cx="1514856" cy="798576"/>
          </a:xfrm>
          <a:prstGeom prst="rect">
            <a:avLst/>
          </a:prstGeom>
        </p:spPr>
      </p:pic>
      <p:sp>
        <p:nvSpPr>
          <p:cNvPr id="72" name="正方形/長方形 71"/>
          <p:cNvSpPr/>
          <p:nvPr/>
        </p:nvSpPr>
        <p:spPr>
          <a:xfrm>
            <a:off x="4820544" y="10025301"/>
            <a:ext cx="2723613" cy="314894"/>
          </a:xfrm>
          <a:prstGeom prst="rect">
            <a:avLst/>
          </a:prstGeom>
        </p:spPr>
        <p:txBody>
          <a:bodyPr wrap="square">
            <a:spAutoFit/>
          </a:bodyPr>
          <a:lstStyle/>
          <a:p>
            <a:pPr>
              <a:lnSpc>
                <a:spcPct val="150000"/>
              </a:lnSpc>
            </a:pPr>
            <a:r>
              <a:rPr lang="en-US" altLang="ja-JP" sz="1100" dirty="0">
                <a:latin typeface="Hiragino Kaku Gothic Pro W3" charset="-128"/>
                <a:ea typeface="Hiragino Kaku Gothic Pro W3" charset="-128"/>
                <a:cs typeface="Hiragino Kaku Gothic Pro W3" charset="-128"/>
              </a:rPr>
              <a:t>http://sample-shop.com</a:t>
            </a:r>
          </a:p>
        </p:txBody>
      </p:sp>
      <p:sp>
        <p:nvSpPr>
          <p:cNvPr id="73" name="正方形/長方形 72"/>
          <p:cNvSpPr/>
          <p:nvPr/>
        </p:nvSpPr>
        <p:spPr>
          <a:xfrm>
            <a:off x="2970257" y="9829200"/>
            <a:ext cx="1913696" cy="437492"/>
          </a:xfrm>
          <a:prstGeom prst="rect">
            <a:avLst/>
          </a:prstGeom>
        </p:spPr>
        <p:txBody>
          <a:bodyPr wrap="square">
            <a:spAutoFit/>
          </a:bodyPr>
          <a:lstStyle/>
          <a:p>
            <a:pPr>
              <a:lnSpc>
                <a:spcPts val="1400"/>
              </a:lnSpc>
            </a:pPr>
            <a:r>
              <a:rPr lang="ja-JP" altLang="en-US" sz="900" b="1" dirty="0">
                <a:latin typeface="Yu Gothic" charset="-128"/>
                <a:ea typeface="Yu Gothic" charset="-128"/>
                <a:cs typeface="Yu Gothic" charset="-128"/>
              </a:rPr>
              <a:t>営業時間：</a:t>
            </a:r>
            <a:r>
              <a:rPr lang="en-US" altLang="ja-JP" sz="900" b="1" dirty="0">
                <a:latin typeface="Yu Gothic" charset="-128"/>
                <a:ea typeface="Yu Gothic" charset="-128"/>
                <a:cs typeface="Yu Gothic" charset="-128"/>
              </a:rPr>
              <a:t>00:00</a:t>
            </a:r>
            <a:r>
              <a:rPr lang="ja-JP" altLang="en-US" sz="900" b="1" dirty="0">
                <a:latin typeface="Yu Gothic" charset="-128"/>
                <a:ea typeface="Yu Gothic" charset="-128"/>
                <a:cs typeface="Yu Gothic" charset="-128"/>
              </a:rPr>
              <a:t>～</a:t>
            </a:r>
            <a:r>
              <a:rPr lang="en-US" altLang="ja-JP" sz="900" b="1" dirty="0">
                <a:latin typeface="Yu Gothic" charset="-128"/>
                <a:ea typeface="Yu Gothic" charset="-128"/>
                <a:cs typeface="Yu Gothic" charset="-128"/>
              </a:rPr>
              <a:t> 00:00</a:t>
            </a:r>
          </a:p>
          <a:p>
            <a:pPr>
              <a:lnSpc>
                <a:spcPts val="1400"/>
              </a:lnSpc>
            </a:pPr>
            <a:r>
              <a:rPr lang="ja-JP" altLang="en-US" sz="900" b="1" dirty="0">
                <a:latin typeface="Yu Gothic" charset="-128"/>
                <a:ea typeface="Yu Gothic" charset="-128"/>
                <a:cs typeface="Yu Gothic" charset="-128"/>
              </a:rPr>
              <a:t>定休日：〇曜日、第〇曜日</a:t>
            </a:r>
            <a:endParaRPr lang="en-US" altLang="ja-JP" sz="900" b="1" dirty="0">
              <a:latin typeface="Yu Gothic" charset="-128"/>
              <a:ea typeface="Yu Gothic" charset="-128"/>
              <a:cs typeface="Yu Gothic" charset="-128"/>
            </a:endParaRPr>
          </a:p>
        </p:txBody>
      </p:sp>
      <p:sp>
        <p:nvSpPr>
          <p:cNvPr id="23" name="正方形/長方形 22"/>
          <p:cNvSpPr/>
          <p:nvPr/>
        </p:nvSpPr>
        <p:spPr>
          <a:xfrm>
            <a:off x="2817690" y="9849913"/>
            <a:ext cx="45719" cy="4020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正方形/長方形 75"/>
          <p:cNvSpPr/>
          <p:nvPr/>
        </p:nvSpPr>
        <p:spPr>
          <a:xfrm>
            <a:off x="4640633" y="9849913"/>
            <a:ext cx="45719" cy="4020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91351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4" name="図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523" y="9456592"/>
            <a:ext cx="7434072" cy="1188720"/>
          </a:xfrm>
          <a:prstGeom prst="rect">
            <a:avLst/>
          </a:prstGeom>
        </p:spPr>
      </p:pic>
      <p:pic>
        <p:nvPicPr>
          <p:cNvPr id="21" name="図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6288" y="6893791"/>
            <a:ext cx="3294888" cy="2404872"/>
          </a:xfrm>
          <a:prstGeom prst="rect">
            <a:avLst/>
          </a:prstGeom>
        </p:spPr>
      </p:pic>
      <p:pic>
        <p:nvPicPr>
          <p:cNvPr id="14" name="図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175" y="4831344"/>
            <a:ext cx="3294888" cy="2487168"/>
          </a:xfrm>
          <a:prstGeom prst="rect">
            <a:avLst/>
          </a:prstGeom>
        </p:spPr>
      </p:pic>
      <p:pic>
        <p:nvPicPr>
          <p:cNvPr id="7" name="図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7493" y="609973"/>
            <a:ext cx="3444240" cy="2484120"/>
          </a:xfrm>
          <a:prstGeom prst="rect">
            <a:avLst/>
          </a:prstGeom>
        </p:spPr>
      </p:pic>
      <p:sp>
        <p:nvSpPr>
          <p:cNvPr id="33" name="正方形/長方形 32"/>
          <p:cNvSpPr/>
          <p:nvPr/>
        </p:nvSpPr>
        <p:spPr>
          <a:xfrm>
            <a:off x="4746937" y="3717128"/>
            <a:ext cx="2336296" cy="1477328"/>
          </a:xfrm>
          <a:prstGeom prst="rect">
            <a:avLst/>
          </a:prstGeom>
        </p:spPr>
        <p:txBody>
          <a:bodyPr wrap="square">
            <a:spAutoFit/>
          </a:bodyPr>
          <a:lstStyle/>
          <a:p>
            <a:pPr>
              <a:lnSpc>
                <a:spcPts val="1800"/>
              </a:lnSpc>
            </a:pPr>
            <a:r>
              <a:rPr lang="ja-JP" altLang="en-US" sz="1200" b="1" spc="50" dirty="0">
                <a:latin typeface="Hiragino Kaku Gothic Pro W6" charset="-128"/>
                <a:ea typeface="Hiragino Kaku Gothic Pro W6" charset="-128"/>
                <a:cs typeface="Hiragino Kaku Gothic Pro W6" charset="-128"/>
              </a:rPr>
              <a:t>大人っぽく？かわいく？</a:t>
            </a:r>
            <a:endParaRPr lang="en-US" altLang="ja-JP" sz="1200" b="1" spc="50" dirty="0">
              <a:latin typeface="Hiragino Kaku Gothic Pro W6" charset="-128"/>
              <a:ea typeface="Hiragino Kaku Gothic Pro W6" charset="-128"/>
              <a:cs typeface="Hiragino Kaku Gothic Pro W6" charset="-128"/>
            </a:endParaRPr>
          </a:p>
          <a:p>
            <a:pPr>
              <a:lnSpc>
                <a:spcPts val="1800"/>
              </a:lnSpc>
            </a:pPr>
            <a:r>
              <a:rPr lang="ja-JP" altLang="en-US" sz="1200" b="1" spc="50" dirty="0">
                <a:latin typeface="Hiragino Kaku Gothic Pro W6" charset="-128"/>
                <a:ea typeface="Hiragino Kaku Gothic Pro W6" charset="-128"/>
                <a:cs typeface="Hiragino Kaku Gothic Pro W6" charset="-128"/>
              </a:rPr>
              <a:t>ヘアカラーで一気に印象をチェンジ！トレンドのヘアカラーをチェック！</a:t>
            </a:r>
            <a:r>
              <a:rPr lang="ja-JP" altLang="en-US" sz="1200" b="1" spc="50">
                <a:latin typeface="Hiragino Kaku Gothic Pro W6" charset="-128"/>
                <a:ea typeface="Hiragino Kaku Gothic Pro W6" charset="-128"/>
                <a:cs typeface="Hiragino Kaku Gothic Pro W6" charset="-128"/>
              </a:rPr>
              <a:t>あなたに似合う色がきっとある。お店でお待ちしています！</a:t>
            </a:r>
            <a:endParaRPr lang="en-US" altLang="ja-JP" sz="1200" b="1" spc="50" dirty="0">
              <a:latin typeface="Hiragino Kaku Gothic Pro W6" charset="-128"/>
              <a:ea typeface="Hiragino Kaku Gothic Pro W6" charset="-128"/>
              <a:cs typeface="Hiragino Kaku Gothic Pro W6" charset="-128"/>
            </a:endParaRPr>
          </a:p>
        </p:txBody>
      </p:sp>
      <p:sp>
        <p:nvSpPr>
          <p:cNvPr id="39" name="正方形/長方形 38"/>
          <p:cNvSpPr/>
          <p:nvPr/>
        </p:nvSpPr>
        <p:spPr>
          <a:xfrm>
            <a:off x="347154" y="9704156"/>
            <a:ext cx="2278519" cy="456343"/>
          </a:xfrm>
          <a:prstGeom prst="rect">
            <a:avLst/>
          </a:prstGeom>
        </p:spPr>
        <p:txBody>
          <a:bodyPr wrap="square">
            <a:spAutoFit/>
          </a:bodyPr>
          <a:lstStyle/>
          <a:p>
            <a:pPr>
              <a:lnSpc>
                <a:spcPct val="150000"/>
              </a:lnSpc>
            </a:pPr>
            <a:r>
              <a:rPr lang="ja-JP" altLang="en-US" sz="1900" b="1" spc="100" dirty="0">
                <a:latin typeface="Hiragino Kaku Gothic Pro W6" charset="-128"/>
                <a:ea typeface="Hiragino Kaku Gothic Pro W6" charset="-128"/>
                <a:cs typeface="Hiragino Kaku Gothic Pro W6" charset="-128"/>
              </a:rPr>
              <a:t>サンプルの飲食店</a:t>
            </a:r>
            <a:endParaRPr lang="en-US" altLang="ja-JP" sz="1900" b="1" spc="100" dirty="0">
              <a:latin typeface="Hiragino Kaku Gothic Pro W6" charset="-128"/>
              <a:ea typeface="Hiragino Kaku Gothic Pro W6" charset="-128"/>
              <a:cs typeface="Hiragino Kaku Gothic Pro W6" charset="-128"/>
            </a:endParaRPr>
          </a:p>
        </p:txBody>
      </p:sp>
      <p:sp>
        <p:nvSpPr>
          <p:cNvPr id="40" name="正方形/長方形 39"/>
          <p:cNvSpPr/>
          <p:nvPr/>
        </p:nvSpPr>
        <p:spPr>
          <a:xfrm>
            <a:off x="350385" y="10107119"/>
            <a:ext cx="2723613" cy="230832"/>
          </a:xfrm>
          <a:prstGeom prst="rect">
            <a:avLst/>
          </a:prstGeom>
        </p:spPr>
        <p:txBody>
          <a:bodyPr wrap="square">
            <a:spAutoFit/>
          </a:bodyPr>
          <a:lstStyle/>
          <a:p>
            <a:r>
              <a:rPr lang="ja-JP" altLang="en-US" sz="900" dirty="0">
                <a:latin typeface="Yu Gothic Medium" charset="-128"/>
                <a:ea typeface="Yu Gothic Medium" charset="-128"/>
                <a:cs typeface="Yu Gothic Medium" charset="-128"/>
              </a:rPr>
              <a:t>〒</a:t>
            </a:r>
            <a:r>
              <a:rPr lang="en-US" altLang="ja-JP" sz="900" dirty="0">
                <a:latin typeface="Yu Gothic Medium" charset="-128"/>
                <a:ea typeface="Yu Gothic Medium" charset="-128"/>
                <a:cs typeface="Yu Gothic Medium" charset="-128"/>
              </a:rPr>
              <a:t>000-0000</a:t>
            </a:r>
            <a:r>
              <a:rPr lang="ja-JP" altLang="en-US" sz="900" dirty="0">
                <a:latin typeface="Yu Gothic Medium" charset="-128"/>
                <a:ea typeface="Yu Gothic Medium" charset="-128"/>
                <a:cs typeface="Yu Gothic Medium" charset="-128"/>
              </a:rPr>
              <a:t>　〇〇県〇〇市〇〇〇〇〇〇〇</a:t>
            </a:r>
            <a:endParaRPr lang="en-US" altLang="ja-JP" sz="900" dirty="0">
              <a:latin typeface="Yu Gothic Medium" charset="-128"/>
              <a:ea typeface="Yu Gothic Medium" charset="-128"/>
              <a:cs typeface="Yu Gothic Medium" charset="-128"/>
            </a:endParaRPr>
          </a:p>
        </p:txBody>
      </p:sp>
      <p:sp>
        <p:nvSpPr>
          <p:cNvPr id="27" name="正方形/長方形 26"/>
          <p:cNvSpPr/>
          <p:nvPr/>
        </p:nvSpPr>
        <p:spPr>
          <a:xfrm>
            <a:off x="468038" y="2510971"/>
            <a:ext cx="1404305" cy="18723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t>写真を入れてください</a:t>
            </a:r>
            <a:r>
              <a:rPr kumimoji="1" lang="en-US" altLang="ja-JP" sz="1400" b="1" dirty="0"/>
              <a:t> </a:t>
            </a:r>
            <a:endParaRPr kumimoji="1" lang="ja-JP" altLang="en-US" sz="1400" b="1" dirty="0"/>
          </a:p>
        </p:txBody>
      </p:sp>
      <p:sp>
        <p:nvSpPr>
          <p:cNvPr id="12" name="正方形/長方形 11"/>
          <p:cNvSpPr/>
          <p:nvPr/>
        </p:nvSpPr>
        <p:spPr>
          <a:xfrm>
            <a:off x="4798468" y="9707196"/>
            <a:ext cx="2406428" cy="475515"/>
          </a:xfrm>
          <a:prstGeom prst="rect">
            <a:avLst/>
          </a:prstGeom>
        </p:spPr>
        <p:txBody>
          <a:bodyPr wrap="none">
            <a:spAutoFit/>
          </a:bodyPr>
          <a:lstStyle/>
          <a:p>
            <a:pPr>
              <a:lnSpc>
                <a:spcPct val="150000"/>
              </a:lnSpc>
            </a:pPr>
            <a:r>
              <a:rPr lang="en-US" altLang="ja-JP" sz="2000" b="1" dirty="0">
                <a:latin typeface="Hiragino Kaku Gothic Pro W6" charset="-128"/>
                <a:ea typeface="Hiragino Kaku Gothic Pro W6" charset="-128"/>
                <a:cs typeface="Hiragino Kaku Gothic Pro W6" charset="-128"/>
              </a:rPr>
              <a:t>0000-000-0000</a:t>
            </a:r>
          </a:p>
        </p:txBody>
      </p:sp>
      <p:pic>
        <p:nvPicPr>
          <p:cNvPr id="5" name="図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68707" y="629863"/>
            <a:ext cx="2173224" cy="3008376"/>
          </a:xfrm>
          <a:prstGeom prst="rect">
            <a:avLst/>
          </a:prstGeom>
        </p:spPr>
      </p:pic>
      <p:pic>
        <p:nvPicPr>
          <p:cNvPr id="8" name="図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9981" y="2288593"/>
            <a:ext cx="1865376" cy="2322576"/>
          </a:xfrm>
          <a:prstGeom prst="rect">
            <a:avLst/>
          </a:prstGeom>
        </p:spPr>
      </p:pic>
      <p:sp>
        <p:nvSpPr>
          <p:cNvPr id="10" name="正方形/長方形 9"/>
          <p:cNvSpPr/>
          <p:nvPr/>
        </p:nvSpPr>
        <p:spPr>
          <a:xfrm>
            <a:off x="1300341" y="1253611"/>
            <a:ext cx="2521565" cy="184439"/>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343205" y="1036824"/>
            <a:ext cx="2478701" cy="430887"/>
          </a:xfrm>
          <a:prstGeom prst="rect">
            <a:avLst/>
          </a:prstGeom>
          <a:noFill/>
        </p:spPr>
        <p:txBody>
          <a:bodyPr wrap="square" rtlCol="0">
            <a:spAutoFit/>
          </a:bodyPr>
          <a:lstStyle/>
          <a:p>
            <a:r>
              <a:rPr lang="ja-JP" altLang="en-US" sz="2200" b="1" spc="50">
                <a:latin typeface="Hiragino Kaku Gothic Pro W6" charset="-128"/>
                <a:ea typeface="Hiragino Kaku Gothic Pro W6" charset="-128"/>
                <a:cs typeface="Hiragino Kaku Gothic Pro W6" charset="-128"/>
              </a:rPr>
              <a:t>ハイライトカラー</a:t>
            </a:r>
            <a:endParaRPr kumimoji="1" lang="ja-JP" altLang="en-US" sz="2200" dirty="0"/>
          </a:p>
        </p:txBody>
      </p:sp>
      <p:sp>
        <p:nvSpPr>
          <p:cNvPr id="41" name="正方形/長方形 40"/>
          <p:cNvSpPr/>
          <p:nvPr/>
        </p:nvSpPr>
        <p:spPr>
          <a:xfrm>
            <a:off x="1273775" y="1498589"/>
            <a:ext cx="2636559" cy="630942"/>
          </a:xfrm>
          <a:prstGeom prst="rect">
            <a:avLst/>
          </a:prstGeom>
        </p:spPr>
        <p:txBody>
          <a:bodyPr wrap="square">
            <a:spAutoFit/>
          </a:bodyPr>
          <a:lstStyle/>
          <a:p>
            <a:pPr>
              <a:lnSpc>
                <a:spcPts val="1400"/>
              </a:lnSpc>
            </a:pPr>
            <a:r>
              <a:rPr lang="ja-JP" altLang="en-US" sz="1000" b="1" spc="50" dirty="0">
                <a:latin typeface="Yu Gothic" charset="-128"/>
                <a:ea typeface="Yu Gothic" charset="-128"/>
                <a:cs typeface="Yu Gothic" charset="-128"/>
              </a:rPr>
              <a:t>明るい色を部分的に染めるハイライト。</a:t>
            </a:r>
            <a:endParaRPr lang="en-US" altLang="ja-JP" sz="1000" b="1" spc="50" dirty="0">
              <a:latin typeface="Yu Gothic" charset="-128"/>
              <a:ea typeface="Yu Gothic" charset="-128"/>
              <a:cs typeface="Yu Gothic" charset="-128"/>
            </a:endParaRPr>
          </a:p>
          <a:p>
            <a:pPr>
              <a:lnSpc>
                <a:spcPts val="1400"/>
              </a:lnSpc>
            </a:pPr>
            <a:r>
              <a:rPr lang="ja-JP" altLang="en-US" sz="1000" b="1" spc="50" dirty="0">
                <a:latin typeface="Yu Gothic" charset="-128"/>
                <a:ea typeface="Yu Gothic" charset="-128"/>
                <a:cs typeface="Yu Gothic" charset="-128"/>
              </a:rPr>
              <a:t>髪に立体感が出る今シーズン流行りの色。</a:t>
            </a:r>
            <a:endParaRPr lang="en-US" altLang="ja-JP" sz="1000" b="1" spc="50" dirty="0">
              <a:latin typeface="Yu Gothic" charset="-128"/>
              <a:ea typeface="Yu Gothic" charset="-128"/>
              <a:cs typeface="Yu Gothic" charset="-128"/>
            </a:endParaRPr>
          </a:p>
          <a:p>
            <a:pPr>
              <a:lnSpc>
                <a:spcPts val="1400"/>
              </a:lnSpc>
            </a:pPr>
            <a:r>
              <a:rPr lang="ja-JP" altLang="en-US" sz="1000" b="1" spc="50" dirty="0">
                <a:latin typeface="Yu Gothic" charset="-128"/>
                <a:ea typeface="Yu Gothic" charset="-128"/>
                <a:cs typeface="Yu Gothic" charset="-128"/>
              </a:rPr>
              <a:t>明るい印象にチェンジ！したいあなたに。</a:t>
            </a:r>
            <a:endParaRPr lang="en-US" altLang="ja-JP" sz="1000" b="1" spc="50" dirty="0">
              <a:latin typeface="Yu Gothic" charset="-128"/>
              <a:ea typeface="Yu Gothic" charset="-128"/>
              <a:cs typeface="Yu Gothic" charset="-128"/>
            </a:endParaRPr>
          </a:p>
        </p:txBody>
      </p:sp>
      <p:sp>
        <p:nvSpPr>
          <p:cNvPr id="54" name="テキスト ボックス 53"/>
          <p:cNvSpPr txBox="1"/>
          <p:nvPr/>
        </p:nvSpPr>
        <p:spPr>
          <a:xfrm>
            <a:off x="1991133" y="2194419"/>
            <a:ext cx="1290788" cy="307777"/>
          </a:xfrm>
          <a:prstGeom prst="rect">
            <a:avLst/>
          </a:prstGeom>
          <a:noFill/>
        </p:spPr>
        <p:txBody>
          <a:bodyPr wrap="square" rtlCol="0">
            <a:spAutoFit/>
          </a:bodyPr>
          <a:lstStyle/>
          <a:p>
            <a:pPr algn="ctr"/>
            <a:r>
              <a:rPr lang="en-US" altLang="ja-JP" sz="1400" b="1" spc="50" dirty="0">
                <a:latin typeface="Hiragino Kaku Gothic Pro W6" charset="-128"/>
                <a:ea typeface="Hiragino Kaku Gothic Pro W6" charset="-128"/>
                <a:cs typeface="Hiragino Kaku Gothic Pro W6" charset="-128"/>
              </a:rPr>
              <a:t>14,000yen</a:t>
            </a:r>
            <a:endParaRPr kumimoji="1" lang="ja-JP" altLang="en-US" sz="1400" dirty="0"/>
          </a:p>
        </p:txBody>
      </p:sp>
      <p:pic>
        <p:nvPicPr>
          <p:cNvPr id="13" name="図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050001" y="3356579"/>
            <a:ext cx="1850136" cy="996696"/>
          </a:xfrm>
          <a:prstGeom prst="rect">
            <a:avLst/>
          </a:prstGeom>
        </p:spPr>
      </p:pic>
      <p:sp>
        <p:nvSpPr>
          <p:cNvPr id="55" name="正方形/長方形 54"/>
          <p:cNvSpPr/>
          <p:nvPr/>
        </p:nvSpPr>
        <p:spPr>
          <a:xfrm>
            <a:off x="497277" y="5448622"/>
            <a:ext cx="2576721" cy="184439"/>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ボックス 55"/>
          <p:cNvSpPr txBox="1"/>
          <p:nvPr/>
        </p:nvSpPr>
        <p:spPr>
          <a:xfrm>
            <a:off x="532997" y="5231835"/>
            <a:ext cx="2541001" cy="430887"/>
          </a:xfrm>
          <a:prstGeom prst="rect">
            <a:avLst/>
          </a:prstGeom>
          <a:noFill/>
        </p:spPr>
        <p:txBody>
          <a:bodyPr wrap="square" rtlCol="0">
            <a:spAutoFit/>
          </a:bodyPr>
          <a:lstStyle/>
          <a:p>
            <a:r>
              <a:rPr lang="ja-JP" altLang="en-US" sz="2200" b="1" spc="50">
                <a:latin typeface="Hiragino Kaku Gothic Pro W6" charset="-128"/>
                <a:ea typeface="Hiragino Kaku Gothic Pro W6" charset="-128"/>
                <a:cs typeface="Hiragino Kaku Gothic Pro W6" charset="-128"/>
              </a:rPr>
              <a:t>ヌーディベージュ</a:t>
            </a:r>
            <a:endParaRPr kumimoji="1" lang="ja-JP" altLang="en-US" sz="2200" dirty="0"/>
          </a:p>
        </p:txBody>
      </p:sp>
      <p:sp>
        <p:nvSpPr>
          <p:cNvPr id="57" name="正方形/長方形 56"/>
          <p:cNvSpPr/>
          <p:nvPr/>
        </p:nvSpPr>
        <p:spPr>
          <a:xfrm>
            <a:off x="388483" y="5693138"/>
            <a:ext cx="2941176" cy="630942"/>
          </a:xfrm>
          <a:prstGeom prst="rect">
            <a:avLst/>
          </a:prstGeom>
        </p:spPr>
        <p:txBody>
          <a:bodyPr wrap="square">
            <a:spAutoFit/>
          </a:bodyPr>
          <a:lstStyle/>
          <a:p>
            <a:pPr>
              <a:lnSpc>
                <a:spcPts val="1400"/>
              </a:lnSpc>
            </a:pPr>
            <a:r>
              <a:rPr lang="ja-JP" altLang="en-US" sz="1000" b="1" spc="50" dirty="0">
                <a:latin typeface="Yu Gothic" charset="-128"/>
                <a:ea typeface="Yu Gothic" charset="-128"/>
                <a:cs typeface="Yu Gothic" charset="-128"/>
              </a:rPr>
              <a:t>女の子らしさをグッと上げる明るく柔らかい印象の今年のトレンドカラー。</a:t>
            </a:r>
            <a:endParaRPr lang="en-US" altLang="ja-JP" sz="1000" b="1" spc="50" dirty="0">
              <a:latin typeface="Yu Gothic" charset="-128"/>
              <a:ea typeface="Yu Gothic" charset="-128"/>
              <a:cs typeface="Yu Gothic" charset="-128"/>
            </a:endParaRPr>
          </a:p>
          <a:p>
            <a:pPr>
              <a:lnSpc>
                <a:spcPts val="1400"/>
              </a:lnSpc>
            </a:pPr>
            <a:r>
              <a:rPr lang="ja-JP" altLang="en-US" sz="1000" b="1" spc="50" dirty="0">
                <a:latin typeface="Yu Gothic" charset="-128"/>
                <a:ea typeface="Yu Gothic" charset="-128"/>
                <a:cs typeface="Yu Gothic" charset="-128"/>
              </a:rPr>
              <a:t>ふんわり軽やかな印象に。</a:t>
            </a:r>
            <a:endParaRPr lang="en-US" altLang="ja-JP" sz="1000" b="1" spc="50" dirty="0">
              <a:latin typeface="Yu Gothic" charset="-128"/>
              <a:ea typeface="Yu Gothic" charset="-128"/>
              <a:cs typeface="Yu Gothic" charset="-128"/>
            </a:endParaRPr>
          </a:p>
        </p:txBody>
      </p:sp>
      <p:sp>
        <p:nvSpPr>
          <p:cNvPr id="58" name="テキスト ボックス 57"/>
          <p:cNvSpPr txBox="1"/>
          <p:nvPr/>
        </p:nvSpPr>
        <p:spPr>
          <a:xfrm>
            <a:off x="1169074" y="6391942"/>
            <a:ext cx="1290788" cy="307777"/>
          </a:xfrm>
          <a:prstGeom prst="rect">
            <a:avLst/>
          </a:prstGeom>
          <a:noFill/>
        </p:spPr>
        <p:txBody>
          <a:bodyPr wrap="square" rtlCol="0">
            <a:spAutoFit/>
          </a:bodyPr>
          <a:lstStyle/>
          <a:p>
            <a:pPr algn="ctr"/>
            <a:r>
              <a:rPr lang="en-US" altLang="ja-JP" sz="1400" b="1" spc="50" dirty="0">
                <a:latin typeface="Hiragino Kaku Gothic Pro W6" charset="-128"/>
                <a:ea typeface="Hiragino Kaku Gothic Pro W6" charset="-128"/>
                <a:cs typeface="Hiragino Kaku Gothic Pro W6" charset="-128"/>
              </a:rPr>
              <a:t>14,000yen</a:t>
            </a:r>
            <a:endParaRPr kumimoji="1" lang="ja-JP" altLang="en-US" sz="1400" dirty="0"/>
          </a:p>
        </p:txBody>
      </p:sp>
      <p:sp>
        <p:nvSpPr>
          <p:cNvPr id="65" name="正方形/長方形 64"/>
          <p:cNvSpPr/>
          <p:nvPr/>
        </p:nvSpPr>
        <p:spPr>
          <a:xfrm>
            <a:off x="1987931" y="7171780"/>
            <a:ext cx="1404305" cy="18723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t>写真を入れてください</a:t>
            </a:r>
            <a:r>
              <a:rPr kumimoji="1" lang="en-US" altLang="ja-JP" sz="1400" b="1" dirty="0"/>
              <a:t> </a:t>
            </a:r>
            <a:endParaRPr kumimoji="1" lang="ja-JP" altLang="en-US" sz="1400" b="1" dirty="0"/>
          </a:p>
        </p:txBody>
      </p:sp>
      <p:pic>
        <p:nvPicPr>
          <p:cNvPr id="64" name="図 6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59093" y="6953105"/>
            <a:ext cx="1865376" cy="2322576"/>
          </a:xfrm>
          <a:prstGeom prst="rect">
            <a:avLst/>
          </a:prstGeom>
        </p:spPr>
      </p:pic>
      <p:pic>
        <p:nvPicPr>
          <p:cNvPr id="15" name="図 1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29010" y="8288145"/>
            <a:ext cx="1527048" cy="792480"/>
          </a:xfrm>
          <a:prstGeom prst="rect">
            <a:avLst/>
          </a:prstGeom>
        </p:spPr>
      </p:pic>
      <p:sp>
        <p:nvSpPr>
          <p:cNvPr id="66" name="正方形/長方形 65"/>
          <p:cNvSpPr/>
          <p:nvPr/>
        </p:nvSpPr>
        <p:spPr>
          <a:xfrm>
            <a:off x="4260326" y="7754139"/>
            <a:ext cx="2604818" cy="184439"/>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p:cNvSpPr txBox="1"/>
          <p:nvPr/>
        </p:nvSpPr>
        <p:spPr>
          <a:xfrm>
            <a:off x="4288902" y="7537352"/>
            <a:ext cx="2490517" cy="430887"/>
          </a:xfrm>
          <a:prstGeom prst="rect">
            <a:avLst/>
          </a:prstGeom>
          <a:noFill/>
        </p:spPr>
        <p:txBody>
          <a:bodyPr wrap="square" rtlCol="0">
            <a:spAutoFit/>
          </a:bodyPr>
          <a:lstStyle/>
          <a:p>
            <a:r>
              <a:rPr lang="ja-JP" altLang="en-US" sz="2200" b="1" spc="50">
                <a:latin typeface="Hiragino Kaku Gothic Pro W6" charset="-128"/>
                <a:ea typeface="Hiragino Kaku Gothic Pro W6" charset="-128"/>
                <a:cs typeface="Hiragino Kaku Gothic Pro W6" charset="-128"/>
              </a:rPr>
              <a:t>ブルージュカラー</a:t>
            </a:r>
            <a:endParaRPr kumimoji="1" lang="ja-JP" altLang="en-US" sz="2200" dirty="0"/>
          </a:p>
        </p:txBody>
      </p:sp>
      <p:sp>
        <p:nvSpPr>
          <p:cNvPr id="68" name="正方形/長方形 67"/>
          <p:cNvSpPr/>
          <p:nvPr/>
        </p:nvSpPr>
        <p:spPr>
          <a:xfrm>
            <a:off x="4145332" y="7999117"/>
            <a:ext cx="2941176" cy="630942"/>
          </a:xfrm>
          <a:prstGeom prst="rect">
            <a:avLst/>
          </a:prstGeom>
        </p:spPr>
        <p:txBody>
          <a:bodyPr wrap="square">
            <a:spAutoFit/>
          </a:bodyPr>
          <a:lstStyle/>
          <a:p>
            <a:pPr>
              <a:lnSpc>
                <a:spcPts val="1400"/>
              </a:lnSpc>
            </a:pPr>
            <a:r>
              <a:rPr lang="ja-JP" altLang="en-US" sz="1000" b="1" spc="50" dirty="0">
                <a:latin typeface="Yu Gothic" charset="-128"/>
                <a:ea typeface="Yu Gothic" charset="-128"/>
                <a:cs typeface="Yu Gothic" charset="-128"/>
              </a:rPr>
              <a:t>ブルーにベージュをプラスしたくすみが面白い人気のカラー。</a:t>
            </a:r>
            <a:endParaRPr lang="en-US" altLang="ja-JP" sz="1000" b="1" spc="50" dirty="0">
              <a:latin typeface="Yu Gothic" charset="-128"/>
              <a:ea typeface="Yu Gothic" charset="-128"/>
              <a:cs typeface="Yu Gothic" charset="-128"/>
            </a:endParaRPr>
          </a:p>
          <a:p>
            <a:pPr>
              <a:lnSpc>
                <a:spcPts val="1400"/>
              </a:lnSpc>
            </a:pPr>
            <a:r>
              <a:rPr lang="ja-JP" altLang="en-US" sz="1000" b="1" spc="50" dirty="0">
                <a:latin typeface="Yu Gothic" charset="-128"/>
                <a:ea typeface="Yu Gothic" charset="-128"/>
                <a:cs typeface="Yu Gothic" charset="-128"/>
              </a:rPr>
              <a:t>落ち着きの中に遊びゴコロを忍ばせて。</a:t>
            </a:r>
            <a:endParaRPr lang="en-US" altLang="ja-JP" sz="1000" b="1" spc="50" dirty="0">
              <a:latin typeface="Yu Gothic" charset="-128"/>
              <a:ea typeface="Yu Gothic" charset="-128"/>
              <a:cs typeface="Yu Gothic" charset="-128"/>
            </a:endParaRPr>
          </a:p>
        </p:txBody>
      </p:sp>
      <p:sp>
        <p:nvSpPr>
          <p:cNvPr id="69" name="テキスト ボックス 68"/>
          <p:cNvSpPr txBox="1"/>
          <p:nvPr/>
        </p:nvSpPr>
        <p:spPr>
          <a:xfrm>
            <a:off x="4951118" y="8694947"/>
            <a:ext cx="1290788" cy="307777"/>
          </a:xfrm>
          <a:prstGeom prst="rect">
            <a:avLst/>
          </a:prstGeom>
          <a:noFill/>
        </p:spPr>
        <p:txBody>
          <a:bodyPr wrap="square" rtlCol="0">
            <a:spAutoFit/>
          </a:bodyPr>
          <a:lstStyle/>
          <a:p>
            <a:pPr algn="ctr"/>
            <a:r>
              <a:rPr lang="en-US" altLang="ja-JP" sz="1400" b="1" spc="50" dirty="0">
                <a:latin typeface="Hiragino Kaku Gothic Pro W6" charset="-128"/>
                <a:ea typeface="Hiragino Kaku Gothic Pro W6" charset="-128"/>
                <a:cs typeface="Hiragino Kaku Gothic Pro W6" charset="-128"/>
              </a:rPr>
              <a:t>14,000yen</a:t>
            </a:r>
            <a:endParaRPr kumimoji="1" lang="ja-JP" altLang="en-US" sz="1400" dirty="0"/>
          </a:p>
        </p:txBody>
      </p:sp>
      <p:sp>
        <p:nvSpPr>
          <p:cNvPr id="71" name="正方形/長方形 70"/>
          <p:cNvSpPr/>
          <p:nvPr/>
        </p:nvSpPr>
        <p:spPr>
          <a:xfrm>
            <a:off x="5686510" y="5585835"/>
            <a:ext cx="1404305" cy="18723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t>写真を入れてください</a:t>
            </a:r>
            <a:r>
              <a:rPr kumimoji="1" lang="en-US" altLang="ja-JP" sz="1400" b="1" dirty="0"/>
              <a:t> </a:t>
            </a:r>
            <a:endParaRPr kumimoji="1" lang="ja-JP" altLang="en-US" sz="1400" b="1" dirty="0"/>
          </a:p>
        </p:txBody>
      </p:sp>
      <p:pic>
        <p:nvPicPr>
          <p:cNvPr id="70" name="図 6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455974" y="5360718"/>
            <a:ext cx="1865376" cy="2322576"/>
          </a:xfrm>
          <a:prstGeom prst="rect">
            <a:avLst/>
          </a:prstGeom>
        </p:spPr>
      </p:pic>
      <p:pic>
        <p:nvPicPr>
          <p:cNvPr id="22" name="図 2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989236" y="5573421"/>
            <a:ext cx="1514856" cy="798576"/>
          </a:xfrm>
          <a:prstGeom prst="rect">
            <a:avLst/>
          </a:prstGeom>
        </p:spPr>
      </p:pic>
      <p:sp>
        <p:nvSpPr>
          <p:cNvPr id="72" name="正方形/長方形 71"/>
          <p:cNvSpPr/>
          <p:nvPr/>
        </p:nvSpPr>
        <p:spPr>
          <a:xfrm>
            <a:off x="4820544" y="10025301"/>
            <a:ext cx="2723613" cy="303096"/>
          </a:xfrm>
          <a:prstGeom prst="rect">
            <a:avLst/>
          </a:prstGeom>
        </p:spPr>
        <p:txBody>
          <a:bodyPr wrap="square">
            <a:spAutoFit/>
          </a:bodyPr>
          <a:lstStyle/>
          <a:p>
            <a:pPr>
              <a:lnSpc>
                <a:spcPct val="150000"/>
              </a:lnSpc>
            </a:pPr>
            <a:r>
              <a:rPr lang="en-US" altLang="ja-JP" sz="1100" dirty="0">
                <a:latin typeface="Hiragino Kaku Gothic Pro W3" charset="-128"/>
                <a:ea typeface="Hiragino Kaku Gothic Pro W3" charset="-128"/>
                <a:cs typeface="Hiragino Kaku Gothic Pro W3" charset="-128"/>
              </a:rPr>
              <a:t>http://</a:t>
            </a:r>
            <a:r>
              <a:rPr lang="en-US" altLang="ja-JP" sz="1100" dirty="0" err="1">
                <a:latin typeface="Hiragino Kaku Gothic Pro W3" charset="-128"/>
                <a:ea typeface="Hiragino Kaku Gothic Pro W3" charset="-128"/>
                <a:cs typeface="Hiragino Kaku Gothic Pro W3" charset="-128"/>
              </a:rPr>
              <a:t>sumple-shop.com</a:t>
            </a:r>
            <a:endParaRPr lang="en-US" altLang="ja-JP" sz="1100" dirty="0">
              <a:latin typeface="Hiragino Kaku Gothic Pro W3" charset="-128"/>
              <a:ea typeface="Hiragino Kaku Gothic Pro W3" charset="-128"/>
              <a:cs typeface="Hiragino Kaku Gothic Pro W3" charset="-128"/>
            </a:endParaRPr>
          </a:p>
        </p:txBody>
      </p:sp>
      <p:sp>
        <p:nvSpPr>
          <p:cNvPr id="73" name="正方形/長方形 72"/>
          <p:cNvSpPr/>
          <p:nvPr/>
        </p:nvSpPr>
        <p:spPr>
          <a:xfrm>
            <a:off x="2970257" y="9829200"/>
            <a:ext cx="1913696" cy="437492"/>
          </a:xfrm>
          <a:prstGeom prst="rect">
            <a:avLst/>
          </a:prstGeom>
        </p:spPr>
        <p:txBody>
          <a:bodyPr wrap="square">
            <a:spAutoFit/>
          </a:bodyPr>
          <a:lstStyle/>
          <a:p>
            <a:pPr>
              <a:lnSpc>
                <a:spcPts val="1400"/>
              </a:lnSpc>
            </a:pPr>
            <a:r>
              <a:rPr lang="ja-JP" altLang="en-US" sz="900" b="1" dirty="0">
                <a:latin typeface="Yu Gothic" charset="-128"/>
                <a:ea typeface="Yu Gothic" charset="-128"/>
                <a:cs typeface="Yu Gothic" charset="-128"/>
              </a:rPr>
              <a:t>営業時間：</a:t>
            </a:r>
            <a:r>
              <a:rPr lang="en-US" altLang="ja-JP" sz="900" b="1" dirty="0">
                <a:latin typeface="Yu Gothic" charset="-128"/>
                <a:ea typeface="Yu Gothic" charset="-128"/>
                <a:cs typeface="Yu Gothic" charset="-128"/>
              </a:rPr>
              <a:t>00:00</a:t>
            </a:r>
            <a:r>
              <a:rPr lang="ja-JP" altLang="en-US" sz="900" b="1" dirty="0">
                <a:latin typeface="Yu Gothic" charset="-128"/>
                <a:ea typeface="Yu Gothic" charset="-128"/>
                <a:cs typeface="Yu Gothic" charset="-128"/>
              </a:rPr>
              <a:t>～</a:t>
            </a:r>
            <a:r>
              <a:rPr lang="en-US" altLang="ja-JP" sz="900" b="1" dirty="0">
                <a:latin typeface="Yu Gothic" charset="-128"/>
                <a:ea typeface="Yu Gothic" charset="-128"/>
                <a:cs typeface="Yu Gothic" charset="-128"/>
              </a:rPr>
              <a:t> 00:00</a:t>
            </a:r>
          </a:p>
          <a:p>
            <a:pPr>
              <a:lnSpc>
                <a:spcPts val="1400"/>
              </a:lnSpc>
            </a:pPr>
            <a:r>
              <a:rPr lang="ja-JP" altLang="en-US" sz="900" b="1" dirty="0">
                <a:latin typeface="Yu Gothic" charset="-128"/>
                <a:ea typeface="Yu Gothic" charset="-128"/>
                <a:cs typeface="Yu Gothic" charset="-128"/>
              </a:rPr>
              <a:t>定休日：〇曜日、第〇曜日</a:t>
            </a:r>
            <a:endParaRPr lang="en-US" altLang="ja-JP" sz="900" b="1" dirty="0">
              <a:latin typeface="Yu Gothic" charset="-128"/>
              <a:ea typeface="Yu Gothic" charset="-128"/>
              <a:cs typeface="Yu Gothic" charset="-128"/>
            </a:endParaRPr>
          </a:p>
        </p:txBody>
      </p:sp>
      <p:sp>
        <p:nvSpPr>
          <p:cNvPr id="23" name="正方形/長方形 22"/>
          <p:cNvSpPr/>
          <p:nvPr/>
        </p:nvSpPr>
        <p:spPr>
          <a:xfrm>
            <a:off x="2817690" y="9849913"/>
            <a:ext cx="45719" cy="4020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正方形/長方形 75"/>
          <p:cNvSpPr/>
          <p:nvPr/>
        </p:nvSpPr>
        <p:spPr>
          <a:xfrm>
            <a:off x="4640633" y="9849913"/>
            <a:ext cx="45719" cy="4020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p:nvSpPr>
        <p:spPr>
          <a:xfrm>
            <a:off x="13053" y="0"/>
            <a:ext cx="7559675" cy="10691813"/>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2" name="正方形/長方形 41"/>
          <p:cNvSpPr/>
          <p:nvPr/>
        </p:nvSpPr>
        <p:spPr>
          <a:xfrm>
            <a:off x="4718015" y="629863"/>
            <a:ext cx="2232800" cy="2921003"/>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t>タイトルを</a:t>
            </a:r>
            <a:endParaRPr kumimoji="1" lang="en-US" altLang="ja-JP" sz="1400" b="1" dirty="0"/>
          </a:p>
          <a:p>
            <a:pPr algn="ctr"/>
            <a:r>
              <a:rPr kumimoji="1" lang="ja-JP" altLang="en-US" sz="1400" b="1" dirty="0"/>
              <a:t>変更することも可能です</a:t>
            </a:r>
          </a:p>
        </p:txBody>
      </p:sp>
      <p:sp>
        <p:nvSpPr>
          <p:cNvPr id="43" name="正方形/長方形 42"/>
          <p:cNvSpPr/>
          <p:nvPr/>
        </p:nvSpPr>
        <p:spPr>
          <a:xfrm>
            <a:off x="4718015" y="3791840"/>
            <a:ext cx="2223916" cy="1343762"/>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文字の編集が</a:t>
            </a:r>
            <a:endParaRPr kumimoji="1" lang="en-US" altLang="ja-JP" b="1" dirty="0"/>
          </a:p>
          <a:p>
            <a:pPr algn="ctr"/>
            <a:r>
              <a:rPr kumimoji="1" lang="ja-JP" altLang="en-US" b="1" dirty="0"/>
              <a:t>できます</a:t>
            </a:r>
          </a:p>
        </p:txBody>
      </p:sp>
      <p:sp>
        <p:nvSpPr>
          <p:cNvPr id="44" name="正方形/長方形 43"/>
          <p:cNvSpPr/>
          <p:nvPr/>
        </p:nvSpPr>
        <p:spPr>
          <a:xfrm>
            <a:off x="1303335" y="1113917"/>
            <a:ext cx="2518571" cy="1366638"/>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文字の編集ができます</a:t>
            </a:r>
          </a:p>
        </p:txBody>
      </p:sp>
      <p:sp>
        <p:nvSpPr>
          <p:cNvPr id="45" name="正方形/長方形 44"/>
          <p:cNvSpPr/>
          <p:nvPr/>
        </p:nvSpPr>
        <p:spPr>
          <a:xfrm>
            <a:off x="403591" y="5298594"/>
            <a:ext cx="2796809" cy="1366638"/>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文字の編集ができます</a:t>
            </a:r>
          </a:p>
        </p:txBody>
      </p:sp>
      <p:sp>
        <p:nvSpPr>
          <p:cNvPr id="46" name="正方形/長方形 45"/>
          <p:cNvSpPr/>
          <p:nvPr/>
        </p:nvSpPr>
        <p:spPr>
          <a:xfrm>
            <a:off x="4181166" y="7580216"/>
            <a:ext cx="2760766" cy="1366638"/>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文字の編集ができます</a:t>
            </a:r>
          </a:p>
        </p:txBody>
      </p:sp>
      <p:sp>
        <p:nvSpPr>
          <p:cNvPr id="47" name="正方形/長方形 46"/>
          <p:cNvSpPr/>
          <p:nvPr/>
        </p:nvSpPr>
        <p:spPr>
          <a:xfrm>
            <a:off x="433357" y="2493055"/>
            <a:ext cx="1438986" cy="1890259"/>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写真を入れることが</a:t>
            </a:r>
            <a:endParaRPr kumimoji="1" lang="en-US" altLang="ja-JP" b="1" dirty="0"/>
          </a:p>
          <a:p>
            <a:pPr algn="ctr"/>
            <a:r>
              <a:rPr kumimoji="1" lang="ja-JP" altLang="en-US" b="1" dirty="0"/>
              <a:t>できます</a:t>
            </a:r>
          </a:p>
        </p:txBody>
      </p:sp>
      <p:sp>
        <p:nvSpPr>
          <p:cNvPr id="48" name="正方形/長方形 47"/>
          <p:cNvSpPr/>
          <p:nvPr/>
        </p:nvSpPr>
        <p:spPr>
          <a:xfrm>
            <a:off x="5673285" y="5579386"/>
            <a:ext cx="1438986" cy="1890259"/>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写真を入れることが</a:t>
            </a:r>
            <a:endParaRPr kumimoji="1" lang="en-US" altLang="ja-JP" b="1" dirty="0"/>
          </a:p>
          <a:p>
            <a:pPr algn="ctr"/>
            <a:r>
              <a:rPr kumimoji="1" lang="ja-JP" altLang="en-US" b="1" dirty="0"/>
              <a:t>できます</a:t>
            </a:r>
          </a:p>
        </p:txBody>
      </p:sp>
      <p:sp>
        <p:nvSpPr>
          <p:cNvPr id="49" name="正方形/長方形 48"/>
          <p:cNvSpPr/>
          <p:nvPr/>
        </p:nvSpPr>
        <p:spPr>
          <a:xfrm>
            <a:off x="1973375" y="7167131"/>
            <a:ext cx="1438986" cy="1890259"/>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写真を入れることが</a:t>
            </a:r>
            <a:endParaRPr kumimoji="1" lang="en-US" altLang="ja-JP" b="1" dirty="0"/>
          </a:p>
          <a:p>
            <a:pPr algn="ctr"/>
            <a:r>
              <a:rPr kumimoji="1" lang="ja-JP" altLang="en-US" b="1" dirty="0"/>
              <a:t>できます</a:t>
            </a:r>
          </a:p>
        </p:txBody>
      </p:sp>
      <p:sp>
        <p:nvSpPr>
          <p:cNvPr id="50" name="正方形/長方形 49"/>
          <p:cNvSpPr/>
          <p:nvPr/>
        </p:nvSpPr>
        <p:spPr>
          <a:xfrm>
            <a:off x="229980" y="9691268"/>
            <a:ext cx="7021195" cy="722312"/>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文字の編集ができます</a:t>
            </a:r>
          </a:p>
        </p:txBody>
      </p:sp>
    </p:spTree>
    <p:extLst>
      <p:ext uri="{BB962C8B-B14F-4D97-AF65-F5344CB8AC3E}">
        <p14:creationId xmlns:p14="http://schemas.microsoft.com/office/powerpoint/2010/main" val="2067978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テキスト ボックス 3"/>
          <p:cNvSpPr txBox="1"/>
          <p:nvPr/>
        </p:nvSpPr>
        <p:spPr>
          <a:xfrm>
            <a:off x="407863" y="347676"/>
            <a:ext cx="6936366" cy="529513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50000"/>
              </a:lnSpc>
            </a:pPr>
            <a:r>
              <a:rPr lang="en-US" altLang="ja-JP" sz="1600" b="1" dirty="0">
                <a:solidFill>
                  <a:prstClr val="black"/>
                </a:solidFill>
                <a:latin typeface="ＭＳ Ｐゴシック" panose="020B0600070205080204" pitchFamily="50" charset="-128"/>
                <a:ea typeface="ＭＳ Ｐゴシック" panose="020B0600070205080204" pitchFamily="50" charset="-128"/>
              </a:rPr>
              <a:t>POP</a:t>
            </a:r>
            <a:r>
              <a:rPr lang="ja-JP" altLang="en-US" sz="1600" b="1" dirty="0">
                <a:solidFill>
                  <a:prstClr val="black"/>
                </a:solidFill>
                <a:latin typeface="ＭＳ Ｐゴシック" panose="020B0600070205080204" pitchFamily="50" charset="-128"/>
                <a:ea typeface="ＭＳ Ｐゴシック" panose="020B0600070205080204" pitchFamily="50" charset="-128"/>
              </a:rPr>
              <a:t>・チラシ工房 ご利用上の注意事項</a:t>
            </a:r>
          </a:p>
          <a:p>
            <a:pPr>
              <a:lnSpc>
                <a:spcPct val="150000"/>
              </a:lnSpc>
            </a:pPr>
            <a:endParaRPr lang="ja-JP" altLang="en-US"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■推奨環境</a:t>
            </a: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・チラシを編集いただくには、事前に</a:t>
            </a:r>
            <a:r>
              <a:rPr lang="en-US" altLang="ja-JP" dirty="0">
                <a:solidFill>
                  <a:prstClr val="black"/>
                </a:solidFill>
                <a:latin typeface="ＭＳ Ｐゴシック" panose="020B0600070205080204" pitchFamily="50" charset="-128"/>
                <a:ea typeface="ＭＳ Ｐゴシック" panose="020B0600070205080204" pitchFamily="50" charset="-128"/>
              </a:rPr>
              <a:t>PowerPoint</a:t>
            </a:r>
            <a:r>
              <a:rPr lang="ja-JP" altLang="en-US" dirty="0">
                <a:solidFill>
                  <a:prstClr val="black"/>
                </a:solidFill>
                <a:latin typeface="ＭＳ Ｐゴシック" panose="020B0600070205080204" pitchFamily="50" charset="-128"/>
                <a:ea typeface="ＭＳ Ｐゴシック" panose="020B0600070205080204" pitchFamily="50" charset="-128"/>
              </a:rPr>
              <a:t>をインストールが必要となります。</a:t>
            </a:r>
          </a:p>
          <a:p>
            <a:pPr>
              <a:lnSpc>
                <a:spcPct val="150000"/>
              </a:lnSpc>
            </a:pPr>
            <a:endParaRPr lang="ja-JP" altLang="en-US"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■手書きフォントについて</a:t>
            </a: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・フォントのダウンロードおよびインストールはご利用される方の責任において行ってください。</a:t>
            </a: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・フォントの使用について、いかなる保証も行いません。フォントの規約をよく確認の上ご使用ください。</a:t>
            </a: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・発生したいかなる損害</a:t>
            </a:r>
            <a:r>
              <a:rPr lang="en-US" altLang="ja-JP" dirty="0">
                <a:solidFill>
                  <a:prstClr val="black"/>
                </a:solidFill>
                <a:latin typeface="ＭＳ Ｐゴシック" panose="020B0600070205080204" pitchFamily="50" charset="-128"/>
                <a:ea typeface="ＭＳ Ｐゴシック" panose="020B0600070205080204" pitchFamily="50" charset="-128"/>
              </a:rPr>
              <a:t>(</a:t>
            </a:r>
            <a:r>
              <a:rPr lang="ja-JP" altLang="en-US" dirty="0">
                <a:solidFill>
                  <a:prstClr val="black"/>
                </a:solidFill>
                <a:latin typeface="ＭＳ Ｐゴシック" panose="020B0600070205080204" pitchFamily="50" charset="-128"/>
                <a:ea typeface="ＭＳ Ｐゴシック" panose="020B0600070205080204" pitchFamily="50" charset="-128"/>
              </a:rPr>
              <a:t>データ損失等を含む</a:t>
            </a:r>
            <a:r>
              <a:rPr lang="en-US" altLang="ja-JP" dirty="0">
                <a:solidFill>
                  <a:prstClr val="black"/>
                </a:solidFill>
                <a:latin typeface="ＭＳ Ｐゴシック" panose="020B0600070205080204" pitchFamily="50" charset="-128"/>
                <a:ea typeface="ＭＳ Ｐゴシック" panose="020B0600070205080204" pitchFamily="50" charset="-128"/>
              </a:rPr>
              <a:t>)</a:t>
            </a:r>
            <a:r>
              <a:rPr lang="ja-JP" altLang="en-US" dirty="0">
                <a:solidFill>
                  <a:prstClr val="black"/>
                </a:solidFill>
                <a:latin typeface="ＭＳ Ｐゴシック" panose="020B0600070205080204" pitchFamily="50" charset="-128"/>
                <a:ea typeface="ＭＳ Ｐゴシック" panose="020B0600070205080204" pitchFamily="50" charset="-128"/>
              </a:rPr>
              <a:t>について、責任を負いません。</a:t>
            </a: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・本フォントに関するサポートについてはすべて未保証とさせていただきます。</a:t>
            </a: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・漢字によってはうまく表示されない場合があります。</a:t>
            </a: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・アプリケーションによっては正常に動作しない場合があります。</a:t>
            </a: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・印刷はお客さまご自身でお願いいたします。</a:t>
            </a:r>
            <a:endParaRPr lang="en-US" altLang="ja-JP"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en-US" altLang="ja-JP"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ja-JP" altLang="en-US"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dirty="0">
                <a:solidFill>
                  <a:prstClr val="black"/>
                </a:solidFill>
                <a:latin typeface="ＭＳ Ｐゴシック" panose="020B0600070205080204" pitchFamily="50" charset="-128"/>
                <a:ea typeface="ＭＳ Ｐゴシック" panose="020B0600070205080204" pitchFamily="50" charset="-128"/>
              </a:rPr>
              <a:t>以上</a:t>
            </a:r>
          </a:p>
          <a:p>
            <a:pPr>
              <a:lnSpc>
                <a:spcPct val="150000"/>
              </a:lnSpc>
            </a:pPr>
            <a:endParaRPr lang="ja-JP" altLang="en-US"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0886336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1013</TotalTime>
  <Words>483</Words>
  <Application>Microsoft Office PowerPoint</Application>
  <PresentationFormat>ユーザー設定</PresentationFormat>
  <Paragraphs>78</Paragraphs>
  <Slides>3</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3</vt:i4>
      </vt:variant>
    </vt:vector>
  </HeadingPairs>
  <TitlesOfParts>
    <vt:vector size="14" baseType="lpstr">
      <vt:lpstr>Hiragino Kaku Gothic Pro W3</vt:lpstr>
      <vt:lpstr>Hiragino Kaku Gothic Pro W6</vt:lpstr>
      <vt:lpstr>ＭＳ Ｐゴシック</vt:lpstr>
      <vt:lpstr>Yu Gothic Medium</vt:lpstr>
      <vt:lpstr>Yu Gothic</vt:lpstr>
      <vt:lpstr>Yu Gothic</vt:lpstr>
      <vt:lpstr>游ゴシック Light</vt:lpstr>
      <vt:lpstr>Arial</vt:lpstr>
      <vt:lpstr>Calibri</vt:lpstr>
      <vt:lpstr>Calibri Light</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y-kohori</dc:creator>
  <cp:lastModifiedBy>y-kohori</cp:lastModifiedBy>
  <cp:revision>50</cp:revision>
  <cp:lastPrinted>2016-11-14T12:10:14Z</cp:lastPrinted>
  <dcterms:created xsi:type="dcterms:W3CDTF">2016-11-14T11:00:59Z</dcterms:created>
  <dcterms:modified xsi:type="dcterms:W3CDTF">2017-03-22T13:12:34Z</dcterms:modified>
</cp:coreProperties>
</file>